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
  </p:notesMasterIdLst>
  <p:sldIdLst>
    <p:sldId id="423"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DE265-A1F7-46E6-8A8E-412730D8A484}" type="datetimeFigureOut">
              <a:rPr lang="en-US" smtClean="0"/>
              <a:t>11/26/2023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1B85-45A9-4E00-913F-E3E15EB6AC90}" type="slidenum">
              <a:rPr lang="en-US" smtClean="0"/>
              <a:t>‹#›</a:t>
            </a:fld>
            <a:endParaRPr lang="en-US"/>
          </a:p>
        </p:txBody>
      </p:sp>
    </p:spTree>
    <p:extLst>
      <p:ext uri="{BB962C8B-B14F-4D97-AF65-F5344CB8AC3E}">
        <p14:creationId xmlns:p14="http://schemas.microsoft.com/office/powerpoint/2010/main" val="227102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 Id="rId5" Type="http://schemas.openxmlformats.org/officeDocument/2006/relationships/image" Target="../media/image15.jpe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9E-D890-4AF1-AFBC-7435CC4EB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10F77-C722-47B6-AE17-F48B3396D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0F3B7-8D0E-4680-93C4-38C50C1FCD72}"/>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5" name="Footer Placeholder 4">
            <a:extLst>
              <a:ext uri="{FF2B5EF4-FFF2-40B4-BE49-F238E27FC236}">
                <a16:creationId xmlns:a16="http://schemas.microsoft.com/office/drawing/2014/main" id="{5D39B948-749B-49BF-80D1-AFAE0533F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BCAA0-4EAC-4D63-90DA-455475016DE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02740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55D1-99FC-46D6-9985-907A95CB8B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23E9A-6589-4677-942B-C76A03537D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23452-85AA-4D77-BEF9-F28A998AD945}"/>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5" name="Footer Placeholder 4">
            <a:extLst>
              <a:ext uri="{FF2B5EF4-FFF2-40B4-BE49-F238E27FC236}">
                <a16:creationId xmlns:a16="http://schemas.microsoft.com/office/drawing/2014/main" id="{01BBE7A6-E2CB-4489-BE10-E61F240B2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44F33-4F17-41D1-A6B5-8077F3692A8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0130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6457D-0424-442F-8BAA-3A219D5CB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63CF1-53E8-463F-B512-B3A3051480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691A4-9F1F-43F1-B4F4-92400141A762}"/>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5" name="Footer Placeholder 4">
            <a:extLst>
              <a:ext uri="{FF2B5EF4-FFF2-40B4-BE49-F238E27FC236}">
                <a16:creationId xmlns:a16="http://schemas.microsoft.com/office/drawing/2014/main" id="{67391E79-E9AE-4753-8764-92CF4B586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B40E7-F372-48B3-A23B-61EA4781CF1F}"/>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1169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0183" cy="6862603"/>
          </a:xfrm>
          <a:prstGeom prst="rect">
            <a:avLst/>
          </a:prstGeom>
        </p:spPr>
      </p:pic>
      <p:sp>
        <p:nvSpPr>
          <p:cNvPr id="7" name="Title 6">
            <a:extLst>
              <a:ext uri="{FF2B5EF4-FFF2-40B4-BE49-F238E27FC236}">
                <a16:creationId xmlns:a16="http://schemas.microsoft.com/office/drawing/2014/main" id="{9437253F-267D-4B73-AF43-FD63FA17DEE8}"/>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838200" y="170731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69816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7684" y="2235200"/>
            <a:ext cx="5085348" cy="2387600"/>
          </a:xfrm>
        </p:spPr>
        <p:txBody>
          <a:bodyPr anchor="b">
            <a:normAutofit/>
          </a:bodyPr>
          <a:lstStyle>
            <a:lvl1pPr algn="r">
              <a:defRPr sz="4800" b="1" baseline="0">
                <a:solidFill>
                  <a:schemeClr val="tx1"/>
                </a:solidFill>
                <a:latin typeface="Arial" panose="020B0604020202020204" pitchFamily="34" charset="0"/>
                <a:cs typeface="Arial" panose="020B0604020202020204" pitchFamily="34" charset="0"/>
              </a:defRPr>
            </a:lvl1pPr>
          </a:lstStyle>
          <a:p>
            <a:r>
              <a:rPr lang="en-US" dirty="0"/>
              <a:t>Module Two</a:t>
            </a:r>
          </a:p>
        </p:txBody>
      </p:sp>
      <p:sp>
        <p:nvSpPr>
          <p:cNvPr id="3" name="Subtitle 2"/>
          <p:cNvSpPr>
            <a:spLocks noGrp="1"/>
          </p:cNvSpPr>
          <p:nvPr>
            <p:ph type="subTitle" idx="1"/>
          </p:nvPr>
        </p:nvSpPr>
        <p:spPr>
          <a:xfrm>
            <a:off x="6737684" y="4737819"/>
            <a:ext cx="5085348" cy="1018088"/>
          </a:xfrm>
        </p:spPr>
        <p:txBody>
          <a:bodyPr>
            <a:normAutofit/>
          </a:bodyPr>
          <a:lstStyle>
            <a:lvl1pPr marL="0" indent="0" algn="r">
              <a:buNone/>
              <a:defRPr sz="2400" b="1">
                <a:solidFill>
                  <a:srgbClr val="1C80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939" y="230673"/>
            <a:ext cx="2597431" cy="591285"/>
          </a:xfrm>
          <a:prstGeom prst="rect">
            <a:avLst/>
          </a:prstGeom>
        </p:spPr>
      </p:pic>
      <p:sp>
        <p:nvSpPr>
          <p:cNvPr id="6" name="TextBox 5"/>
          <p:cNvSpPr txBox="1"/>
          <p:nvPr userDrawn="1"/>
        </p:nvSpPr>
        <p:spPr>
          <a:xfrm>
            <a:off x="8874493" y="821958"/>
            <a:ext cx="2983832"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530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11/26/2023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Click to edit title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2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11/26/2023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ITABOK Alignment</a:t>
            </a:r>
          </a:p>
        </p:txBody>
      </p:sp>
      <p:sp>
        <p:nvSpPr>
          <p:cNvPr id="16" name="Text Placeholder 15"/>
          <p:cNvSpPr>
            <a:spLocks noGrp="1"/>
          </p:cNvSpPr>
          <p:nvPr>
            <p:ph type="body" sz="quarter" idx="13"/>
          </p:nvPr>
        </p:nvSpPr>
        <p:spPr>
          <a:xfrm>
            <a:off x="6487698" y="1194421"/>
            <a:ext cx="4364513"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2" descr="https://30yy4crhwt53l55gy48hujc7-wpengine.netdna-ssl.com/wp-content/uploads/2018/03/Enterprise-3.0-ITABoK.png">
            <a:extLst>
              <a:ext uri="{FF2B5EF4-FFF2-40B4-BE49-F238E27FC236}">
                <a16:creationId xmlns:a16="http://schemas.microsoft.com/office/drawing/2014/main" id="{7F8933D1-78B0-440D-B0E6-3EDE8011CBC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537" r="5333"/>
          <a:stretch/>
        </p:blipFill>
        <p:spPr bwMode="auto">
          <a:xfrm>
            <a:off x="838200" y="1081005"/>
            <a:ext cx="5696901" cy="51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8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23CD298-1D89-4525-9C28-D36549A07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5926" y="0"/>
            <a:ext cx="6886074" cy="6858000"/>
          </a:xfrm>
          <a:prstGeom prst="rect">
            <a:avLst/>
          </a:prstGeom>
        </p:spPr>
      </p:pic>
      <p:sp>
        <p:nvSpPr>
          <p:cNvPr id="7" name="Title 6">
            <a:extLst>
              <a:ext uri="{FF2B5EF4-FFF2-40B4-BE49-F238E27FC236}">
                <a16:creationId xmlns:a16="http://schemas.microsoft.com/office/drawing/2014/main" id="{CE6FB271-D412-41BD-85A0-0036F9540B8E}"/>
              </a:ext>
            </a:extLst>
          </p:cNvPr>
          <p:cNvSpPr>
            <a:spLocks noGrp="1"/>
          </p:cNvSpPr>
          <p:nvPr>
            <p:ph type="title" hasCustomPrompt="1"/>
          </p:nvPr>
        </p:nvSpPr>
        <p:spPr>
          <a:xfrm>
            <a:off x="838200" y="365125"/>
            <a:ext cx="3975340" cy="1515433"/>
          </a:xfrm>
        </p:spPr>
        <p:txBody>
          <a:bodyPr/>
          <a:lstStyle/>
          <a:p>
            <a:r>
              <a:rPr lang="en-US" dirty="0"/>
              <a:t>Click to edit title</a:t>
            </a:r>
          </a:p>
        </p:txBody>
      </p:sp>
      <p:sp>
        <p:nvSpPr>
          <p:cNvPr id="9" name="Content Placeholder 8">
            <a:extLst>
              <a:ext uri="{FF2B5EF4-FFF2-40B4-BE49-F238E27FC236}">
                <a16:creationId xmlns:a16="http://schemas.microsoft.com/office/drawing/2014/main" id="{D6C54D3D-9388-464E-9CE4-FDCB96E13A76}"/>
              </a:ext>
            </a:extLst>
          </p:cNvPr>
          <p:cNvSpPr>
            <a:spLocks noGrp="1"/>
          </p:cNvSpPr>
          <p:nvPr>
            <p:ph sz="quarter" idx="10"/>
          </p:nvPr>
        </p:nvSpPr>
        <p:spPr>
          <a:xfrm>
            <a:off x="838200" y="2182813"/>
            <a:ext cx="3975100" cy="407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B47DFB-2A9E-4278-BA20-E366A97F70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5276" y="6022995"/>
            <a:ext cx="1971873" cy="448882"/>
          </a:xfrm>
          <a:prstGeom prst="rect">
            <a:avLst/>
          </a:prstGeom>
        </p:spPr>
      </p:pic>
      <p:sp>
        <p:nvSpPr>
          <p:cNvPr id="11" name="TextBox 10">
            <a:extLst>
              <a:ext uri="{FF2B5EF4-FFF2-40B4-BE49-F238E27FC236}">
                <a16:creationId xmlns:a16="http://schemas.microsoft.com/office/drawing/2014/main" id="{8204BB99-2CC8-4911-8C65-A71366D34603}"/>
              </a:ext>
            </a:extLst>
          </p:cNvPr>
          <p:cNvSpPr txBox="1"/>
          <p:nvPr userDrawn="1"/>
        </p:nvSpPr>
        <p:spPr>
          <a:xfrm>
            <a:off x="9761823" y="6471980"/>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86504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193F0-CA11-443C-AC22-EAEDEB1D5D88}"/>
              </a:ext>
            </a:extLst>
          </p:cNvPr>
          <p:cNvSpPr/>
          <p:nvPr userDrawn="1"/>
        </p:nvSpPr>
        <p:spPr>
          <a:xfrm>
            <a:off x="5113421" y="0"/>
            <a:ext cx="7078579"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02D3B1-5E22-4A11-B8C1-DB1C5B0FD562}"/>
              </a:ext>
            </a:extLst>
          </p:cNvPr>
          <p:cNvSpPr/>
          <p:nvPr userDrawn="1"/>
        </p:nvSpPr>
        <p:spPr>
          <a:xfrm>
            <a:off x="5113420" y="673768"/>
            <a:ext cx="5281863" cy="709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8745D5-87E8-4579-9667-FE3ED8BE653E}"/>
              </a:ext>
            </a:extLst>
          </p:cNvPr>
          <p:cNvSpPr txBox="1">
            <a:spLocks/>
          </p:cNvSpPr>
          <p:nvPr userDrawn="1"/>
        </p:nvSpPr>
        <p:spPr>
          <a:xfrm>
            <a:off x="5518484" y="1640472"/>
            <a:ext cx="6344653" cy="4652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US" sz="2400" dirty="0">
                <a:solidFill>
                  <a:schemeClr val="bg1"/>
                </a:solidFill>
                <a:latin typeface="Futura PT Book" charset="0"/>
                <a:ea typeface="Futura PT Book" charset="0"/>
                <a:cs typeface="Futura PT Book" charset="0"/>
              </a:rPr>
              <a:t>Click to edit</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Lorem Ipsum is simply dummy text of the printing and typesetting industry.</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has survived not only five centuries, but also the leap into electronic typesetting, remaining essentially unchanged. </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was popularized in the 1960s with the release of Letraset sheets containing Lorem Ipsum passages.</a:t>
            </a:r>
          </a:p>
        </p:txBody>
      </p:sp>
      <p:sp>
        <p:nvSpPr>
          <p:cNvPr id="2" name="Title 1">
            <a:extLst>
              <a:ext uri="{FF2B5EF4-FFF2-40B4-BE49-F238E27FC236}">
                <a16:creationId xmlns:a16="http://schemas.microsoft.com/office/drawing/2014/main" id="{59F4A234-0A8F-4E05-9BF9-E673BAAFF3D5}"/>
              </a:ext>
            </a:extLst>
          </p:cNvPr>
          <p:cNvSpPr>
            <a:spLocks noGrp="1"/>
          </p:cNvSpPr>
          <p:nvPr>
            <p:ph type="title" hasCustomPrompt="1"/>
          </p:nvPr>
        </p:nvSpPr>
        <p:spPr>
          <a:xfrm>
            <a:off x="5113420" y="673768"/>
            <a:ext cx="5281863" cy="709864"/>
          </a:xfrm>
        </p:spPr>
        <p:txBody>
          <a:bodyPr vert="horz" lIns="91440" tIns="45720" rIns="91440" bIns="45720" rtlCol="0" anchor="ctr">
            <a:noAutofit/>
          </a:bodyPr>
          <a:lstStyle>
            <a:lvl1pPr>
              <a:defRPr lang="en-US" sz="3600" b="0" dirty="0">
                <a:solidFill>
                  <a:srgbClr val="1C7FB6"/>
                </a:solidFill>
                <a:latin typeface="Futura PT Heavy" charset="0"/>
              </a:defRPr>
            </a:lvl1pPr>
          </a:lstStyle>
          <a:p>
            <a:pPr lvl="0"/>
            <a:r>
              <a:rPr lang="en-US" dirty="0"/>
              <a:t>Click to edit title</a:t>
            </a:r>
          </a:p>
        </p:txBody>
      </p:sp>
      <p:sp>
        <p:nvSpPr>
          <p:cNvPr id="14" name="Oval 13">
            <a:extLst>
              <a:ext uri="{FF2B5EF4-FFF2-40B4-BE49-F238E27FC236}">
                <a16:creationId xmlns:a16="http://schemas.microsoft.com/office/drawing/2014/main" id="{3B108BA0-453D-41AB-AB0D-79C9AECBA3E2}"/>
              </a:ext>
            </a:extLst>
          </p:cNvPr>
          <p:cNvSpPr/>
          <p:nvPr userDrawn="1"/>
        </p:nvSpPr>
        <p:spPr>
          <a:xfrm>
            <a:off x="10034336" y="673768"/>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D09312C-704C-4EFA-B4DE-02133EFF5C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988" y="2858847"/>
            <a:ext cx="2504601" cy="570153"/>
          </a:xfrm>
          <a:prstGeom prst="rect">
            <a:avLst/>
          </a:prstGeom>
        </p:spPr>
      </p:pic>
      <p:sp>
        <p:nvSpPr>
          <p:cNvPr id="16" name="TextBox 15">
            <a:extLst>
              <a:ext uri="{FF2B5EF4-FFF2-40B4-BE49-F238E27FC236}">
                <a16:creationId xmlns:a16="http://schemas.microsoft.com/office/drawing/2014/main" id="{BBF19DD2-AC65-42FC-8529-89A5B749AD45}"/>
              </a:ext>
            </a:extLst>
          </p:cNvPr>
          <p:cNvSpPr txBox="1"/>
          <p:nvPr userDrawn="1"/>
        </p:nvSpPr>
        <p:spPr>
          <a:xfrm>
            <a:off x="677500" y="3429000"/>
            <a:ext cx="3457575"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167461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BD6B5D-E819-406F-B0B4-62A79164FF2B}"/>
              </a:ext>
            </a:extLst>
          </p:cNvPr>
          <p:cNvPicPr preferRelativeResize="0">
            <a:picLocks/>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12188952" cy="6856284"/>
          </a:xfrm>
          <a:prstGeom prst="rect">
            <a:avLst/>
          </a:prstGeom>
        </p:spPr>
      </p:pic>
      <p:sp>
        <p:nvSpPr>
          <p:cNvPr id="7" name="Rectangle 6">
            <a:extLst>
              <a:ext uri="{FF2B5EF4-FFF2-40B4-BE49-F238E27FC236}">
                <a16:creationId xmlns:a16="http://schemas.microsoft.com/office/drawing/2014/main" id="{52E8ACC5-D52C-41ED-A584-2BD519B42D16}"/>
              </a:ext>
            </a:extLst>
          </p:cNvPr>
          <p:cNvSpPr/>
          <p:nvPr userDrawn="1"/>
        </p:nvSpPr>
        <p:spPr>
          <a:xfrm>
            <a:off x="-1" y="261562"/>
            <a:ext cx="6822293" cy="88271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705C8AD3-DCCF-4D8E-9AFC-0A62951E07DD}"/>
              </a:ext>
            </a:extLst>
          </p:cNvPr>
          <p:cNvSpPr/>
          <p:nvPr userDrawn="1"/>
        </p:nvSpPr>
        <p:spPr>
          <a:xfrm>
            <a:off x="6373457" y="261562"/>
            <a:ext cx="882710" cy="882710"/>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497E542-F179-49EA-A450-EF083079B2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5" name="TextBox 14">
            <a:extLst>
              <a:ext uri="{FF2B5EF4-FFF2-40B4-BE49-F238E27FC236}">
                <a16:creationId xmlns:a16="http://schemas.microsoft.com/office/drawing/2014/main" id="{C2524EA7-7508-4DF0-99D4-DF0B829E775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6" name="Picture 15">
            <a:extLst>
              <a:ext uri="{FF2B5EF4-FFF2-40B4-BE49-F238E27FC236}">
                <a16:creationId xmlns:a16="http://schemas.microsoft.com/office/drawing/2014/main" id="{A73F7264-1ADE-472E-93D2-4C6D8AE973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038" y="1748733"/>
            <a:ext cx="3145308" cy="2516246"/>
          </a:xfrm>
          <a:prstGeom prst="rect">
            <a:avLst/>
          </a:prstGeom>
        </p:spPr>
      </p:pic>
      <p:pic>
        <p:nvPicPr>
          <p:cNvPr id="17" name="Picture 16">
            <a:extLst>
              <a:ext uri="{FF2B5EF4-FFF2-40B4-BE49-F238E27FC236}">
                <a16:creationId xmlns:a16="http://schemas.microsoft.com/office/drawing/2014/main" id="{797A4ADF-1B97-46A9-BBE8-44E81CBFE8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21406" y="1793274"/>
            <a:ext cx="3164028" cy="2531222"/>
          </a:xfrm>
          <a:prstGeom prst="rect">
            <a:avLst/>
          </a:prstGeom>
        </p:spPr>
      </p:pic>
      <p:pic>
        <p:nvPicPr>
          <p:cNvPr id="18" name="Picture 17">
            <a:extLst>
              <a:ext uri="{FF2B5EF4-FFF2-40B4-BE49-F238E27FC236}">
                <a16:creationId xmlns:a16="http://schemas.microsoft.com/office/drawing/2014/main" id="{22979DE0-A644-4732-BE0F-2B08E4FD7E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14160" y="1734505"/>
            <a:ext cx="3144350" cy="2515480"/>
          </a:xfrm>
          <a:prstGeom prst="rect">
            <a:avLst/>
          </a:prstGeom>
        </p:spPr>
      </p:pic>
      <p:pic>
        <p:nvPicPr>
          <p:cNvPr id="19" name="Picture 18">
            <a:extLst>
              <a:ext uri="{FF2B5EF4-FFF2-40B4-BE49-F238E27FC236}">
                <a16:creationId xmlns:a16="http://schemas.microsoft.com/office/drawing/2014/main" id="{142C8967-1E74-424D-B020-E05039BA85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37615" y="1803778"/>
            <a:ext cx="3137768" cy="2510214"/>
          </a:xfrm>
          <a:prstGeom prst="rect">
            <a:avLst/>
          </a:prstGeom>
        </p:spPr>
      </p:pic>
      <p:sp>
        <p:nvSpPr>
          <p:cNvPr id="20" name="Title 19">
            <a:extLst>
              <a:ext uri="{FF2B5EF4-FFF2-40B4-BE49-F238E27FC236}">
                <a16:creationId xmlns:a16="http://schemas.microsoft.com/office/drawing/2014/main" id="{6FFD2B3C-C6D6-4733-97C7-04FF387BB617}"/>
              </a:ext>
            </a:extLst>
          </p:cNvPr>
          <p:cNvSpPr>
            <a:spLocks noGrp="1"/>
          </p:cNvSpPr>
          <p:nvPr>
            <p:ph type="title" hasCustomPrompt="1"/>
          </p:nvPr>
        </p:nvSpPr>
        <p:spPr>
          <a:xfrm>
            <a:off x="0" y="259599"/>
            <a:ext cx="6014160" cy="884673"/>
          </a:xfrm>
        </p:spPr>
        <p:txBody>
          <a:bodyPr>
            <a:noAutofit/>
          </a:bodyPr>
          <a:lstStyle>
            <a:lvl1pPr>
              <a:defRPr sz="3600">
                <a:solidFill>
                  <a:schemeClr val="bg1"/>
                </a:solidFill>
              </a:defRPr>
            </a:lvl1pPr>
          </a:lstStyle>
          <a:p>
            <a:r>
              <a:rPr lang="en-US" dirty="0"/>
              <a:t>Click to edit title </a:t>
            </a:r>
          </a:p>
        </p:txBody>
      </p:sp>
      <p:sp>
        <p:nvSpPr>
          <p:cNvPr id="22" name="Text Placeholder 21">
            <a:extLst>
              <a:ext uri="{FF2B5EF4-FFF2-40B4-BE49-F238E27FC236}">
                <a16:creationId xmlns:a16="http://schemas.microsoft.com/office/drawing/2014/main" id="{3FDB0892-08AC-43F5-87B6-5EB00257B291}"/>
              </a:ext>
            </a:extLst>
          </p:cNvPr>
          <p:cNvSpPr>
            <a:spLocks noGrp="1"/>
          </p:cNvSpPr>
          <p:nvPr>
            <p:ph type="body" sz="quarter" idx="10" hasCustomPrompt="1"/>
          </p:nvPr>
        </p:nvSpPr>
        <p:spPr>
          <a:xfrm>
            <a:off x="3620671"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3" name="Text Placeholder 21">
            <a:extLst>
              <a:ext uri="{FF2B5EF4-FFF2-40B4-BE49-F238E27FC236}">
                <a16:creationId xmlns:a16="http://schemas.microsoft.com/office/drawing/2014/main" id="{29377887-0592-4E1F-9605-82C5127A8F9E}"/>
              </a:ext>
            </a:extLst>
          </p:cNvPr>
          <p:cNvSpPr>
            <a:spLocks noGrp="1"/>
          </p:cNvSpPr>
          <p:nvPr>
            <p:ph type="body" sz="quarter" idx="11" hasCustomPrompt="1"/>
          </p:nvPr>
        </p:nvSpPr>
        <p:spPr>
          <a:xfrm>
            <a:off x="337345"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4" name="Text Placeholder 21">
            <a:extLst>
              <a:ext uri="{FF2B5EF4-FFF2-40B4-BE49-F238E27FC236}">
                <a16:creationId xmlns:a16="http://schemas.microsoft.com/office/drawing/2014/main" id="{9AACF4C2-7ABF-4646-91FB-7B5E6C0DCE56}"/>
              </a:ext>
            </a:extLst>
          </p:cNvPr>
          <p:cNvSpPr>
            <a:spLocks noGrp="1"/>
          </p:cNvSpPr>
          <p:nvPr>
            <p:ph type="body" sz="quarter" idx="12" hasCustomPrompt="1"/>
          </p:nvPr>
        </p:nvSpPr>
        <p:spPr>
          <a:xfrm>
            <a:off x="6499978"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5" name="Text Placeholder 21">
            <a:extLst>
              <a:ext uri="{FF2B5EF4-FFF2-40B4-BE49-F238E27FC236}">
                <a16:creationId xmlns:a16="http://schemas.microsoft.com/office/drawing/2014/main" id="{FCF0D264-BA8B-4D37-9EA2-17BE992108DC}"/>
              </a:ext>
            </a:extLst>
          </p:cNvPr>
          <p:cNvSpPr>
            <a:spLocks noGrp="1"/>
          </p:cNvSpPr>
          <p:nvPr>
            <p:ph type="body" sz="quarter" idx="13" hasCustomPrompt="1"/>
          </p:nvPr>
        </p:nvSpPr>
        <p:spPr>
          <a:xfrm>
            <a:off x="9502142"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Tree>
    <p:extLst>
      <p:ext uri="{BB962C8B-B14F-4D97-AF65-F5344CB8AC3E}">
        <p14:creationId xmlns:p14="http://schemas.microsoft.com/office/powerpoint/2010/main" val="417065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lef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65005-EB04-4AB2-AB69-B0D1F6200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7" name="Rectangle 6">
            <a:extLst>
              <a:ext uri="{FF2B5EF4-FFF2-40B4-BE49-F238E27FC236}">
                <a16:creationId xmlns:a16="http://schemas.microsoft.com/office/drawing/2014/main" id="{E62E51C1-4CDC-4508-AA33-488B01C6728F}"/>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980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22381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3607-B3A7-4649-B01F-453CDE1EA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FBAB2-1615-4C8E-8D9E-C8C1BA7F12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4E314-12FB-4286-8BD6-32D224D5C467}"/>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5" name="Footer Placeholder 4">
            <a:extLst>
              <a:ext uri="{FF2B5EF4-FFF2-40B4-BE49-F238E27FC236}">
                <a16:creationId xmlns:a16="http://schemas.microsoft.com/office/drawing/2014/main" id="{823B812B-02AC-4064-9B8F-29465EE4F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465E-45C9-4542-B831-473D919F650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20125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lef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60F456-FE99-4A48-974D-F9D11D24AF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10" name="Rectangle 9">
            <a:extLst>
              <a:ext uri="{FF2B5EF4-FFF2-40B4-BE49-F238E27FC236}">
                <a16:creationId xmlns:a16="http://schemas.microsoft.com/office/drawing/2014/main" id="{038117A5-B3F5-47C9-BCCF-F749E0D90A22}"/>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8200"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30899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left (3)">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7648491B-0B11-472D-9796-2E876B2C068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18" name="Rectangle 17">
            <a:extLst>
              <a:ext uri="{FF2B5EF4-FFF2-40B4-BE49-F238E27FC236}">
                <a16:creationId xmlns:a16="http://schemas.microsoft.com/office/drawing/2014/main" id="{80CAE09A-1D23-49CF-8646-4F61BFF984DA}"/>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CA92B1-B31A-4A43-B235-B7CB57ABDACB}"/>
              </a:ext>
            </a:extLst>
          </p:cNvPr>
          <p:cNvSpPr>
            <a:spLocks noGrp="1"/>
          </p:cNvSpPr>
          <p:nvPr>
            <p:ph type="title" hasCustomPrompt="1"/>
          </p:nvPr>
        </p:nvSpPr>
        <p:spPr>
          <a:xfrm>
            <a:off x="84124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33850394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righ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3BA1B-068D-4BEA-A1BA-DEE142D811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8400" y="6350"/>
            <a:ext cx="5943600" cy="6851650"/>
          </a:xfrm>
          <a:prstGeom prst="rect">
            <a:avLst/>
          </a:prstGeom>
        </p:spPr>
      </p:pic>
      <p:sp>
        <p:nvSpPr>
          <p:cNvPr id="7" name="Rectangle 6">
            <a:extLst>
              <a:ext uri="{FF2B5EF4-FFF2-40B4-BE49-F238E27FC236}">
                <a16:creationId xmlns:a16="http://schemas.microsoft.com/office/drawing/2014/main" id="{D8670030-2242-4BDE-AF9F-823EB840F65E}"/>
              </a:ext>
            </a:extLst>
          </p:cNvPr>
          <p:cNvSpPr/>
          <p:nvPr userDrawn="1"/>
        </p:nvSpPr>
        <p:spPr>
          <a:xfrm>
            <a:off x="624840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EE69951-30A3-4BB7-BE2E-611512E9E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9" name="TextBox 8">
            <a:extLst>
              <a:ext uri="{FF2B5EF4-FFF2-40B4-BE49-F238E27FC236}">
                <a16:creationId xmlns:a16="http://schemas.microsoft.com/office/drawing/2014/main" id="{C8C6AF56-8542-4C69-B2D5-32FFF97FA8D1}"/>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0" name="Picture 9">
            <a:extLst>
              <a:ext uri="{FF2B5EF4-FFF2-40B4-BE49-F238E27FC236}">
                <a16:creationId xmlns:a16="http://schemas.microsoft.com/office/drawing/2014/main" id="{12394A85-004E-440F-AFB6-92F4D1E2EF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8186" y="2163389"/>
            <a:ext cx="3164028" cy="2531222"/>
          </a:xfrm>
          <a:prstGeom prst="rect">
            <a:avLst/>
          </a:prstGeom>
        </p:spPr>
      </p:pic>
      <p:sp>
        <p:nvSpPr>
          <p:cNvPr id="11" name="Title 10">
            <a:extLst>
              <a:ext uri="{FF2B5EF4-FFF2-40B4-BE49-F238E27FC236}">
                <a16:creationId xmlns:a16="http://schemas.microsoft.com/office/drawing/2014/main" id="{DEEFB922-2A25-43A9-946F-BF979D268593}"/>
              </a:ext>
            </a:extLst>
          </p:cNvPr>
          <p:cNvSpPr>
            <a:spLocks noGrp="1"/>
          </p:cNvSpPr>
          <p:nvPr>
            <p:ph type="title" hasCustomPrompt="1"/>
          </p:nvPr>
        </p:nvSpPr>
        <p:spPr>
          <a:xfrm>
            <a:off x="7132320" y="457200"/>
            <a:ext cx="4114800" cy="1828800"/>
          </a:xfrm>
        </p:spPr>
        <p:txBody>
          <a:bodyPr/>
          <a:lstStyle>
            <a:lvl1pPr algn="ctr">
              <a:defRPr>
                <a:solidFill>
                  <a:schemeClr val="bg1"/>
                </a:solidFill>
              </a:defRPr>
            </a:lvl1pPr>
          </a:lstStyle>
          <a:p>
            <a:r>
              <a:rPr lang="en-US" dirty="0"/>
              <a:t>Title</a:t>
            </a:r>
          </a:p>
        </p:txBody>
      </p:sp>
      <p:sp>
        <p:nvSpPr>
          <p:cNvPr id="12" name="Text Placeholder 14">
            <a:extLst>
              <a:ext uri="{FF2B5EF4-FFF2-40B4-BE49-F238E27FC236}">
                <a16:creationId xmlns:a16="http://schemas.microsoft.com/office/drawing/2014/main" id="{82F4D57F-06D7-4C12-9C29-A2746DC53915}"/>
              </a:ext>
            </a:extLst>
          </p:cNvPr>
          <p:cNvSpPr>
            <a:spLocks noGrp="1"/>
          </p:cNvSpPr>
          <p:nvPr>
            <p:ph type="body" sz="quarter" idx="10"/>
          </p:nvPr>
        </p:nvSpPr>
        <p:spPr>
          <a:xfrm>
            <a:off x="469229"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8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area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9DABEB-E64A-4593-94B6-FDB49D7A5A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5" y="1"/>
            <a:ext cx="6156784" cy="3429000"/>
          </a:xfrm>
          <a:prstGeom prst="rect">
            <a:avLst/>
          </a:prstGeom>
        </p:spPr>
      </p:pic>
      <p:sp>
        <p:nvSpPr>
          <p:cNvPr id="7" name="Rectangle 6">
            <a:extLst>
              <a:ext uri="{FF2B5EF4-FFF2-40B4-BE49-F238E27FC236}">
                <a16:creationId xmlns:a16="http://schemas.microsoft.com/office/drawing/2014/main" id="{57F993FF-C889-44AC-8971-ED5018C7645E}"/>
              </a:ext>
            </a:extLst>
          </p:cNvPr>
          <p:cNvSpPr/>
          <p:nvPr userDrawn="1"/>
        </p:nvSpPr>
        <p:spPr>
          <a:xfrm>
            <a:off x="2468" y="1"/>
            <a:ext cx="6161719"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A1B5320-2D81-4764-BE3D-B4D1047ED54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61719" y="3411932"/>
            <a:ext cx="6030281" cy="3446068"/>
          </a:xfrm>
          <a:prstGeom prst="rect">
            <a:avLst/>
          </a:prstGeom>
        </p:spPr>
      </p:pic>
      <p:sp>
        <p:nvSpPr>
          <p:cNvPr id="12" name="Rectangle 11">
            <a:extLst>
              <a:ext uri="{FF2B5EF4-FFF2-40B4-BE49-F238E27FC236}">
                <a16:creationId xmlns:a16="http://schemas.microsoft.com/office/drawing/2014/main" id="{7ED862A2-931E-4533-9D3E-5D14281B0F9E}"/>
              </a:ext>
            </a:extLst>
          </p:cNvPr>
          <p:cNvSpPr/>
          <p:nvPr userDrawn="1"/>
        </p:nvSpPr>
        <p:spPr>
          <a:xfrm>
            <a:off x="6161719" y="3411932"/>
            <a:ext cx="6030281" cy="3429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0160924-CFAD-4A44-BABA-807474F8AA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4" name="TextBox 13">
            <a:extLst>
              <a:ext uri="{FF2B5EF4-FFF2-40B4-BE49-F238E27FC236}">
                <a16:creationId xmlns:a16="http://schemas.microsoft.com/office/drawing/2014/main" id="{7F1E68E4-C87F-4FF1-A634-34FC291480A6}"/>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5" name="Picture 14">
            <a:extLst>
              <a:ext uri="{FF2B5EF4-FFF2-40B4-BE49-F238E27FC236}">
                <a16:creationId xmlns:a16="http://schemas.microsoft.com/office/drawing/2014/main" id="{F12ABF59-9AC5-4ABA-9F5C-F4E9C0DAC5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906" y="498672"/>
            <a:ext cx="3144350" cy="2515480"/>
          </a:xfrm>
          <a:prstGeom prst="rect">
            <a:avLst/>
          </a:prstGeom>
        </p:spPr>
      </p:pic>
      <p:sp>
        <p:nvSpPr>
          <p:cNvPr id="16" name="Title 15">
            <a:extLst>
              <a:ext uri="{FF2B5EF4-FFF2-40B4-BE49-F238E27FC236}">
                <a16:creationId xmlns:a16="http://schemas.microsoft.com/office/drawing/2014/main" id="{88439308-AA3F-4F8F-91A7-E5629BAD55C0}"/>
              </a:ext>
            </a:extLst>
          </p:cNvPr>
          <p:cNvSpPr>
            <a:spLocks noGrp="1"/>
          </p:cNvSpPr>
          <p:nvPr>
            <p:ph type="title" hasCustomPrompt="1"/>
          </p:nvPr>
        </p:nvSpPr>
        <p:spPr>
          <a:xfrm>
            <a:off x="3104147" y="1034716"/>
            <a:ext cx="2767263" cy="1479884"/>
          </a:xfrm>
        </p:spPr>
        <p:txBody>
          <a:bodyPr/>
          <a:lstStyle>
            <a:lvl1pPr>
              <a:defRPr>
                <a:solidFill>
                  <a:srgbClr val="AB9D5B"/>
                </a:solidFill>
              </a:defRPr>
            </a:lvl1pPr>
          </a:lstStyle>
          <a:p>
            <a:r>
              <a:rPr lang="en-US" dirty="0"/>
              <a:t>Click to edit title</a:t>
            </a:r>
          </a:p>
        </p:txBody>
      </p:sp>
      <p:sp>
        <p:nvSpPr>
          <p:cNvPr id="18" name="Text Placeholder 17">
            <a:extLst>
              <a:ext uri="{FF2B5EF4-FFF2-40B4-BE49-F238E27FC236}">
                <a16:creationId xmlns:a16="http://schemas.microsoft.com/office/drawing/2014/main" id="{D100746B-1386-4BAE-B14C-F5ED5FBD8D4A}"/>
              </a:ext>
            </a:extLst>
          </p:cNvPr>
          <p:cNvSpPr>
            <a:spLocks noGrp="1"/>
          </p:cNvSpPr>
          <p:nvPr>
            <p:ph type="body" sz="quarter" idx="10"/>
          </p:nvPr>
        </p:nvSpPr>
        <p:spPr>
          <a:xfrm>
            <a:off x="6164263" y="498475"/>
            <a:ext cx="5680075" cy="2365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D46E4BFF-5006-421C-96B7-EDF68C13E32C}"/>
              </a:ext>
            </a:extLst>
          </p:cNvPr>
          <p:cNvSpPr>
            <a:spLocks noGrp="1"/>
          </p:cNvSpPr>
          <p:nvPr>
            <p:ph sz="quarter" idx="11"/>
          </p:nvPr>
        </p:nvSpPr>
        <p:spPr>
          <a:xfrm>
            <a:off x="481013" y="3849688"/>
            <a:ext cx="5680075" cy="247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89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AEF79-8813-41B3-B90D-7E4E02FDD060}"/>
              </a:ext>
            </a:extLst>
          </p:cNvPr>
          <p:cNvSpPr/>
          <p:nvPr userDrawn="1"/>
        </p:nvSpPr>
        <p:spPr>
          <a:xfrm>
            <a:off x="0" y="4943475"/>
            <a:ext cx="12192000" cy="957263"/>
          </a:xfrm>
          <a:prstGeom prst="rect">
            <a:avLst/>
          </a:prstGeom>
          <a:solidFill>
            <a:srgbClr val="3FB44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B449"/>
              </a:solidFill>
            </a:endParaRPr>
          </a:p>
        </p:txBody>
      </p:sp>
      <p:sp>
        <p:nvSpPr>
          <p:cNvPr id="7" name="Rectangle 6">
            <a:extLst>
              <a:ext uri="{FF2B5EF4-FFF2-40B4-BE49-F238E27FC236}">
                <a16:creationId xmlns:a16="http://schemas.microsoft.com/office/drawing/2014/main" id="{21C18DC5-2FD6-47DE-9B97-AC5A5F2874E5}"/>
              </a:ext>
            </a:extLst>
          </p:cNvPr>
          <p:cNvSpPr/>
          <p:nvPr userDrawn="1"/>
        </p:nvSpPr>
        <p:spPr>
          <a:xfrm>
            <a:off x="0" y="5714999"/>
            <a:ext cx="12192000" cy="185739"/>
          </a:xfrm>
          <a:prstGeom prst="rect">
            <a:avLst/>
          </a:prstGeom>
          <a:solidFill>
            <a:srgbClr val="FEE8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E883"/>
              </a:solidFill>
            </a:endParaRPr>
          </a:p>
        </p:txBody>
      </p:sp>
      <p:sp>
        <p:nvSpPr>
          <p:cNvPr id="9" name="Rectangle 8">
            <a:extLst>
              <a:ext uri="{FF2B5EF4-FFF2-40B4-BE49-F238E27FC236}">
                <a16:creationId xmlns:a16="http://schemas.microsoft.com/office/drawing/2014/main" id="{A8034787-2FA4-4FD1-B92F-F412DB244E8A}"/>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0F657F3-3CF3-49A2-B168-CD0195153059}"/>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22972D3-A28F-4A50-AD83-BA73852FC4E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578934" y="3280141"/>
            <a:ext cx="2555144" cy="2555144"/>
          </a:xfrm>
          <a:prstGeom prst="ellipse">
            <a:avLst/>
          </a:prstGeom>
          <a:ln w="38100">
            <a:solidFill>
              <a:schemeClr val="bg1"/>
            </a:solidFill>
          </a:ln>
        </p:spPr>
      </p:pic>
      <p:sp>
        <p:nvSpPr>
          <p:cNvPr id="2" name="Title 1">
            <a:extLst>
              <a:ext uri="{FF2B5EF4-FFF2-40B4-BE49-F238E27FC236}">
                <a16:creationId xmlns:a16="http://schemas.microsoft.com/office/drawing/2014/main" id="{4CEB1F2B-FF87-407B-BE77-245D7D783361}"/>
              </a:ext>
            </a:extLst>
          </p:cNvPr>
          <p:cNvSpPr>
            <a:spLocks noGrp="1"/>
          </p:cNvSpPr>
          <p:nvPr>
            <p:ph type="title" hasCustomPrompt="1"/>
          </p:nvPr>
        </p:nvSpPr>
        <p:spPr>
          <a:xfrm>
            <a:off x="0" y="261563"/>
            <a:ext cx="5125452" cy="721894"/>
          </a:xfrm>
        </p:spPr>
        <p:txBody>
          <a:bodyPr>
            <a:normAutofit/>
          </a:bodyP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902B0052-8F13-4EDE-843D-26B56F001843}"/>
              </a:ext>
            </a:extLst>
          </p:cNvPr>
          <p:cNvSpPr>
            <a:spLocks noGrp="1"/>
          </p:cNvSpPr>
          <p:nvPr>
            <p:ph type="body" sz="quarter" idx="10"/>
          </p:nvPr>
        </p:nvSpPr>
        <p:spPr>
          <a:xfrm>
            <a:off x="553119" y="1273176"/>
            <a:ext cx="8314155" cy="3284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DB44756-C663-4108-B18F-D478CDB6CD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BE60E64-933B-4E1D-9D1F-480AA7362D1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970582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op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2D0D9-D6B2-4444-A719-8FE1BF61D5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9149"/>
            <a:ext cx="12192000" cy="5488851"/>
          </a:xfrm>
          <a:prstGeom prst="rect">
            <a:avLst/>
          </a:prstGeom>
        </p:spPr>
      </p:pic>
      <p:sp>
        <p:nvSpPr>
          <p:cNvPr id="7" name="Rectangle 6">
            <a:extLst>
              <a:ext uri="{FF2B5EF4-FFF2-40B4-BE49-F238E27FC236}">
                <a16:creationId xmlns:a16="http://schemas.microsoft.com/office/drawing/2014/main" id="{75AC900C-6D42-4FBB-8E54-2DCCC8B2376B}"/>
              </a:ext>
            </a:extLst>
          </p:cNvPr>
          <p:cNvSpPr/>
          <p:nvPr userDrawn="1"/>
        </p:nvSpPr>
        <p:spPr>
          <a:xfrm>
            <a:off x="0" y="1369149"/>
            <a:ext cx="12192000" cy="1317393"/>
          </a:xfrm>
          <a:prstGeom prst="rect">
            <a:avLst/>
          </a:prstGeom>
          <a:solidFill>
            <a:srgbClr val="3FB44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1FF1B2-E082-44AB-9930-2EDB92B71FF5}"/>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E1E48A-34E6-4885-86ED-A49DC91872D7}"/>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8959CB-1E84-4E11-9869-E00F8FA612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656" y="1494445"/>
            <a:ext cx="1066800" cy="1066800"/>
          </a:xfrm>
          <a:prstGeom prst="rect">
            <a:avLst/>
          </a:prstGeom>
        </p:spPr>
      </p:pic>
      <p:pic>
        <p:nvPicPr>
          <p:cNvPr id="12" name="Picture 11">
            <a:extLst>
              <a:ext uri="{FF2B5EF4-FFF2-40B4-BE49-F238E27FC236}">
                <a16:creationId xmlns:a16="http://schemas.microsoft.com/office/drawing/2014/main" id="{4E3466D5-F969-4F58-AA73-C149F6FD97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27460" y="1489189"/>
            <a:ext cx="1066800" cy="1066800"/>
          </a:xfrm>
          <a:prstGeom prst="rect">
            <a:avLst/>
          </a:prstGeom>
        </p:spPr>
      </p:pic>
      <p:pic>
        <p:nvPicPr>
          <p:cNvPr id="13" name="Picture 12">
            <a:extLst>
              <a:ext uri="{FF2B5EF4-FFF2-40B4-BE49-F238E27FC236}">
                <a16:creationId xmlns:a16="http://schemas.microsoft.com/office/drawing/2014/main" id="{774E2CB1-3341-40C6-990D-F56DF822C9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3351" y="1489189"/>
            <a:ext cx="1066800" cy="1066800"/>
          </a:xfrm>
          <a:prstGeom prst="rect">
            <a:avLst/>
          </a:prstGeom>
        </p:spPr>
      </p:pic>
      <p:sp>
        <p:nvSpPr>
          <p:cNvPr id="15" name="Rectangle 14">
            <a:extLst>
              <a:ext uri="{FF2B5EF4-FFF2-40B4-BE49-F238E27FC236}">
                <a16:creationId xmlns:a16="http://schemas.microsoft.com/office/drawing/2014/main" id="{4F19B517-4FF3-460A-96AD-990D8059771B}"/>
              </a:ext>
            </a:extLst>
          </p:cNvPr>
          <p:cNvSpPr/>
          <p:nvPr userDrawn="1"/>
        </p:nvSpPr>
        <p:spPr>
          <a:xfrm>
            <a:off x="504" y="2688336"/>
            <a:ext cx="12192000" cy="2268748"/>
          </a:xfrm>
          <a:prstGeom prst="rect">
            <a:avLst/>
          </a:prstGeom>
          <a:solidFill>
            <a:srgbClr val="FEE88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a:extLst>
              <a:ext uri="{FF2B5EF4-FFF2-40B4-BE49-F238E27FC236}">
                <a16:creationId xmlns:a16="http://schemas.microsoft.com/office/drawing/2014/main" id="{FE4C3996-CFA5-4254-822D-960EEBC5F4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22" name="TextBox 21">
            <a:extLst>
              <a:ext uri="{FF2B5EF4-FFF2-40B4-BE49-F238E27FC236}">
                <a16:creationId xmlns:a16="http://schemas.microsoft.com/office/drawing/2014/main" id="{638F244A-31B4-4BB4-A04F-EF8476839DCB}"/>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3" name="Title 22">
            <a:extLst>
              <a:ext uri="{FF2B5EF4-FFF2-40B4-BE49-F238E27FC236}">
                <a16:creationId xmlns:a16="http://schemas.microsoft.com/office/drawing/2014/main" id="{56A1936B-F0F6-4CC4-A841-F2FF80A124E2}"/>
              </a:ext>
            </a:extLst>
          </p:cNvPr>
          <p:cNvSpPr>
            <a:spLocks noGrp="1"/>
          </p:cNvSpPr>
          <p:nvPr>
            <p:ph type="title" hasCustomPrompt="1"/>
          </p:nvPr>
        </p:nvSpPr>
        <p:spPr>
          <a:xfrm>
            <a:off x="0" y="261563"/>
            <a:ext cx="5029200" cy="709863"/>
          </a:xfrm>
        </p:spPr>
        <p:txBody>
          <a:bodyPr/>
          <a:lstStyle>
            <a:lvl1pPr>
              <a:defRPr>
                <a:solidFill>
                  <a:schemeClr val="bg1"/>
                </a:solidFill>
              </a:defRPr>
            </a:lvl1pPr>
          </a:lstStyle>
          <a:p>
            <a:r>
              <a:rPr lang="en-US" dirty="0"/>
              <a:t>Click to edit title</a:t>
            </a:r>
          </a:p>
        </p:txBody>
      </p:sp>
      <p:sp>
        <p:nvSpPr>
          <p:cNvPr id="25" name="Text Placeholder 24">
            <a:extLst>
              <a:ext uri="{FF2B5EF4-FFF2-40B4-BE49-F238E27FC236}">
                <a16:creationId xmlns:a16="http://schemas.microsoft.com/office/drawing/2014/main" id="{98DF88B1-4DD2-4D82-BCDD-0F8C6083FCBA}"/>
              </a:ext>
            </a:extLst>
          </p:cNvPr>
          <p:cNvSpPr>
            <a:spLocks noGrp="1"/>
          </p:cNvSpPr>
          <p:nvPr>
            <p:ph type="body" sz="quarter" idx="10" hasCustomPrompt="1"/>
          </p:nvPr>
        </p:nvSpPr>
        <p:spPr>
          <a:xfrm>
            <a:off x="4341866"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6" name="Text Placeholder 24">
            <a:extLst>
              <a:ext uri="{FF2B5EF4-FFF2-40B4-BE49-F238E27FC236}">
                <a16:creationId xmlns:a16="http://schemas.microsoft.com/office/drawing/2014/main" id="{10498659-F0D8-4788-B802-426B7B03F4B2}"/>
              </a:ext>
            </a:extLst>
          </p:cNvPr>
          <p:cNvSpPr>
            <a:spLocks noGrp="1"/>
          </p:cNvSpPr>
          <p:nvPr>
            <p:ph type="body" sz="quarter" idx="11" hasCustomPrompt="1"/>
          </p:nvPr>
        </p:nvSpPr>
        <p:spPr>
          <a:xfrm>
            <a:off x="251451"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7" name="Text Placeholder 24">
            <a:extLst>
              <a:ext uri="{FF2B5EF4-FFF2-40B4-BE49-F238E27FC236}">
                <a16:creationId xmlns:a16="http://schemas.microsoft.com/office/drawing/2014/main" id="{5CA01139-5F3C-4A87-9DC6-3027608935DD}"/>
              </a:ext>
            </a:extLst>
          </p:cNvPr>
          <p:cNvSpPr>
            <a:spLocks noGrp="1"/>
          </p:cNvSpPr>
          <p:nvPr>
            <p:ph type="body" sz="quarter" idx="12" hasCustomPrompt="1"/>
          </p:nvPr>
        </p:nvSpPr>
        <p:spPr>
          <a:xfrm>
            <a:off x="8097015"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9" name="Text Placeholder 28">
            <a:extLst>
              <a:ext uri="{FF2B5EF4-FFF2-40B4-BE49-F238E27FC236}">
                <a16:creationId xmlns:a16="http://schemas.microsoft.com/office/drawing/2014/main" id="{B8356396-8622-4DC9-8AAD-52332E3AF1C2}"/>
              </a:ext>
            </a:extLst>
          </p:cNvPr>
          <p:cNvSpPr>
            <a:spLocks noGrp="1"/>
          </p:cNvSpPr>
          <p:nvPr>
            <p:ph type="body" sz="quarter" idx="13" hasCustomPrompt="1"/>
          </p:nvPr>
        </p:nvSpPr>
        <p:spPr>
          <a:xfrm>
            <a:off x="1452617"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0" name="Text Placeholder 28">
            <a:extLst>
              <a:ext uri="{FF2B5EF4-FFF2-40B4-BE49-F238E27FC236}">
                <a16:creationId xmlns:a16="http://schemas.microsoft.com/office/drawing/2014/main" id="{CF2DAB94-BAE7-4FD5-942F-45E9A5835DBF}"/>
              </a:ext>
            </a:extLst>
          </p:cNvPr>
          <p:cNvSpPr>
            <a:spLocks noGrp="1"/>
          </p:cNvSpPr>
          <p:nvPr>
            <p:ph type="body" sz="quarter" idx="14" hasCustomPrompt="1"/>
          </p:nvPr>
        </p:nvSpPr>
        <p:spPr>
          <a:xfrm>
            <a:off x="9543684"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1" name="Text Placeholder 28">
            <a:extLst>
              <a:ext uri="{FF2B5EF4-FFF2-40B4-BE49-F238E27FC236}">
                <a16:creationId xmlns:a16="http://schemas.microsoft.com/office/drawing/2014/main" id="{D3CD0781-F9B0-4D31-8B8E-16DBE77F4D3B}"/>
              </a:ext>
            </a:extLst>
          </p:cNvPr>
          <p:cNvSpPr>
            <a:spLocks noGrp="1"/>
          </p:cNvSpPr>
          <p:nvPr>
            <p:ph type="body" sz="quarter" idx="15" hasCustomPrompt="1"/>
          </p:nvPr>
        </p:nvSpPr>
        <p:spPr>
          <a:xfrm>
            <a:off x="5543741"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Tree>
    <p:extLst>
      <p:ext uri="{BB962C8B-B14F-4D97-AF65-F5344CB8AC3E}">
        <p14:creationId xmlns:p14="http://schemas.microsoft.com/office/powerpoint/2010/main" val="264650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58E06D0-7E65-4CB7-B563-0C477A868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703" y="1992064"/>
            <a:ext cx="2474405" cy="2474405"/>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5EE893E-0A51-4DE6-8EDA-A71D588FFA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7482" y="1979195"/>
            <a:ext cx="2217036" cy="2217036"/>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70779F4E-52D4-46C3-8DD9-8B4E498F1A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2130" y="1979195"/>
            <a:ext cx="2217036" cy="2217036"/>
          </a:xfrm>
          <a:prstGeom prst="rect">
            <a:avLst/>
          </a:prstGeom>
        </p:spPr>
      </p:pic>
      <p:sp>
        <p:nvSpPr>
          <p:cNvPr id="9" name="TextBox 8">
            <a:extLst>
              <a:ext uri="{FF2B5EF4-FFF2-40B4-BE49-F238E27FC236}">
                <a16:creationId xmlns:a16="http://schemas.microsoft.com/office/drawing/2014/main" id="{7864A46B-3FAB-4E67-99AE-8DE66FF2E710}"/>
              </a:ext>
            </a:extLst>
          </p:cNvPr>
          <p:cNvSpPr txBox="1"/>
          <p:nvPr userDrawn="1"/>
        </p:nvSpPr>
        <p:spPr>
          <a:xfrm>
            <a:off x="1522002" y="4174081"/>
            <a:ext cx="2448106" cy="584775"/>
          </a:xfrm>
          <a:prstGeom prst="rect">
            <a:avLst/>
          </a:prstGeom>
          <a:noFill/>
        </p:spPr>
        <p:txBody>
          <a:bodyPr wrap="none" rtlCol="0">
            <a:spAutoFit/>
          </a:bodyPr>
          <a:lstStyle/>
          <a:p>
            <a:r>
              <a:rPr lang="en-IE" sz="3200" dirty="0">
                <a:latin typeface="Futura PT Book"/>
              </a:rPr>
              <a:t>experience</a:t>
            </a:r>
          </a:p>
        </p:txBody>
      </p:sp>
      <p:sp>
        <p:nvSpPr>
          <p:cNvPr id="10" name="TextBox 9">
            <a:extLst>
              <a:ext uri="{FF2B5EF4-FFF2-40B4-BE49-F238E27FC236}">
                <a16:creationId xmlns:a16="http://schemas.microsoft.com/office/drawing/2014/main" id="{6E180B63-32DA-4223-B120-92176421912F}"/>
              </a:ext>
            </a:extLst>
          </p:cNvPr>
          <p:cNvSpPr txBox="1"/>
          <p:nvPr userDrawn="1"/>
        </p:nvSpPr>
        <p:spPr>
          <a:xfrm>
            <a:off x="5235027" y="4174081"/>
            <a:ext cx="1721946" cy="584775"/>
          </a:xfrm>
          <a:prstGeom prst="rect">
            <a:avLst/>
          </a:prstGeom>
          <a:noFill/>
        </p:spPr>
        <p:txBody>
          <a:bodyPr wrap="none" rtlCol="0">
            <a:spAutoFit/>
          </a:bodyPr>
          <a:lstStyle/>
          <a:p>
            <a:r>
              <a:rPr lang="en-IE" sz="3200" dirty="0">
                <a:latin typeface="Futura PT Book"/>
              </a:rPr>
              <a:t>analyse</a:t>
            </a:r>
          </a:p>
        </p:txBody>
      </p:sp>
      <p:sp>
        <p:nvSpPr>
          <p:cNvPr id="11" name="TextBox 10">
            <a:extLst>
              <a:ext uri="{FF2B5EF4-FFF2-40B4-BE49-F238E27FC236}">
                <a16:creationId xmlns:a16="http://schemas.microsoft.com/office/drawing/2014/main" id="{3F4F867B-F4BD-426A-B4A3-972B55BCFDA7}"/>
              </a:ext>
            </a:extLst>
          </p:cNvPr>
          <p:cNvSpPr txBox="1"/>
          <p:nvPr userDrawn="1"/>
        </p:nvSpPr>
        <p:spPr>
          <a:xfrm>
            <a:off x="8874327" y="4174081"/>
            <a:ext cx="1452642" cy="584775"/>
          </a:xfrm>
          <a:prstGeom prst="rect">
            <a:avLst/>
          </a:prstGeom>
          <a:noFill/>
        </p:spPr>
        <p:txBody>
          <a:bodyPr wrap="none" rtlCol="0">
            <a:spAutoFit/>
          </a:bodyPr>
          <a:lstStyle/>
          <a:p>
            <a:r>
              <a:rPr lang="en-IE" sz="3200" dirty="0">
                <a:latin typeface="Futura PT Book"/>
              </a:rPr>
              <a:t>theory</a:t>
            </a:r>
          </a:p>
        </p:txBody>
      </p:sp>
    </p:spTree>
    <p:extLst>
      <p:ext uri="{BB962C8B-B14F-4D97-AF65-F5344CB8AC3E}">
        <p14:creationId xmlns:p14="http://schemas.microsoft.com/office/powerpoint/2010/main" val="221423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D49CA-ACA2-489F-A9DF-C460354EC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232145" cy="6858001"/>
          </a:xfrm>
          <a:prstGeom prst="rect">
            <a:avLst/>
          </a:prstGeom>
        </p:spPr>
      </p:pic>
      <p:sp>
        <p:nvSpPr>
          <p:cNvPr id="7" name="Rectangle 6">
            <a:extLst>
              <a:ext uri="{FF2B5EF4-FFF2-40B4-BE49-F238E27FC236}">
                <a16:creationId xmlns:a16="http://schemas.microsoft.com/office/drawing/2014/main" id="{9F7DC432-FB25-4840-8392-EA8F1BCB631C}"/>
              </a:ext>
            </a:extLst>
          </p:cNvPr>
          <p:cNvSpPr/>
          <p:nvPr userDrawn="1"/>
        </p:nvSpPr>
        <p:spPr>
          <a:xfrm>
            <a:off x="-2" y="0"/>
            <a:ext cx="1223214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DBB63F-D7F2-44C9-B1A7-DE783F0F7971}"/>
              </a:ext>
            </a:extLst>
          </p:cNvPr>
          <p:cNvSpPr/>
          <p:nvPr userDrawn="1"/>
        </p:nvSpPr>
        <p:spPr>
          <a:xfrm>
            <a:off x="0" y="3398808"/>
            <a:ext cx="12232144" cy="1269445"/>
          </a:xfrm>
          <a:prstGeom prst="rect">
            <a:avLst/>
          </a:prstGeom>
          <a:solidFill>
            <a:srgbClr val="1C7FB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BDBA85B-6BA4-4F72-80B9-B204812A307C}"/>
              </a:ext>
            </a:extLst>
          </p:cNvPr>
          <p:cNvSpPr>
            <a:spLocks noGrp="1"/>
          </p:cNvSpPr>
          <p:nvPr>
            <p:ph type="body" sz="quarter" idx="10" hasCustomPrompt="1"/>
          </p:nvPr>
        </p:nvSpPr>
        <p:spPr>
          <a:xfrm>
            <a:off x="0" y="793750"/>
            <a:ext cx="12188952" cy="1097280"/>
          </a:xfrm>
        </p:spPr>
        <p:txBody>
          <a:bodyPr/>
          <a:lstStyle>
            <a:lvl1pPr marL="0" indent="0" algn="ctr">
              <a:buNone/>
              <a:defRPr>
                <a:solidFill>
                  <a:schemeClr val="bg1"/>
                </a:solidFill>
              </a:defRPr>
            </a:lvl1pPr>
          </a:lstStyle>
          <a:p>
            <a:pPr lvl="0"/>
            <a:r>
              <a:rPr lang="en-US" dirty="0"/>
              <a:t>Thank you</a:t>
            </a:r>
          </a:p>
        </p:txBody>
      </p:sp>
      <p:sp>
        <p:nvSpPr>
          <p:cNvPr id="17" name="Text Placeholder 16">
            <a:extLst>
              <a:ext uri="{FF2B5EF4-FFF2-40B4-BE49-F238E27FC236}">
                <a16:creationId xmlns:a16="http://schemas.microsoft.com/office/drawing/2014/main" id="{C4B16B48-F91F-4777-919C-C731EBBABFB3}"/>
              </a:ext>
            </a:extLst>
          </p:cNvPr>
          <p:cNvSpPr>
            <a:spLocks noGrp="1"/>
          </p:cNvSpPr>
          <p:nvPr>
            <p:ph type="body" sz="quarter" idx="11" hasCustomPrompt="1"/>
          </p:nvPr>
        </p:nvSpPr>
        <p:spPr>
          <a:xfrm>
            <a:off x="0" y="3489326"/>
            <a:ext cx="12188952" cy="1097280"/>
          </a:xfrm>
        </p:spPr>
        <p:txBody>
          <a:bodyPr/>
          <a:lstStyle>
            <a:lvl1pPr marL="0" indent="0" algn="ctr">
              <a:buNone/>
              <a:defRPr>
                <a:solidFill>
                  <a:schemeClr val="bg1"/>
                </a:solidFill>
              </a:defRPr>
            </a:lvl1pPr>
          </a:lstStyle>
          <a:p>
            <a:pPr lvl="0"/>
            <a:r>
              <a:rPr lang="en-US" dirty="0"/>
              <a:t>name@iasaoffice.org</a:t>
            </a:r>
          </a:p>
        </p:txBody>
      </p:sp>
      <p:pic>
        <p:nvPicPr>
          <p:cNvPr id="18" name="Picture 17">
            <a:extLst>
              <a:ext uri="{FF2B5EF4-FFF2-40B4-BE49-F238E27FC236}">
                <a16:creationId xmlns:a16="http://schemas.microsoft.com/office/drawing/2014/main" id="{70E0F4EC-19B7-41A1-9363-63704F9F7E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8BD9689-8B7E-4BC7-BE68-E54C736CBAD3}"/>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0" name="TextBox 19">
            <a:extLst>
              <a:ext uri="{FF2B5EF4-FFF2-40B4-BE49-F238E27FC236}">
                <a16:creationId xmlns:a16="http://schemas.microsoft.com/office/drawing/2014/main" id="{DB6DC7FA-F110-4042-90B4-B7C40E28C13C}"/>
              </a:ext>
            </a:extLst>
          </p:cNvPr>
          <p:cNvSpPr txBox="1"/>
          <p:nvPr userDrawn="1"/>
        </p:nvSpPr>
        <p:spPr>
          <a:xfrm>
            <a:off x="241494" y="6035423"/>
            <a:ext cx="9337440" cy="553998"/>
          </a:xfrm>
          <a:prstGeom prst="rect">
            <a:avLst/>
          </a:prstGeom>
          <a:noFill/>
        </p:spPr>
        <p:txBody>
          <a:bodyPr wrap="square" rtlCol="0">
            <a:spAutoFit/>
          </a:bodyPr>
          <a:lstStyle/>
          <a:p>
            <a:pPr>
              <a:lnSpc>
                <a:spcPct val="100000"/>
              </a:lnSpc>
            </a:pPr>
            <a:r>
              <a:rPr lang="en-US" sz="1000" kern="1200" dirty="0">
                <a:solidFill>
                  <a:schemeClr val="bg1"/>
                </a:solidFill>
                <a:latin typeface="Futura PT Book"/>
                <a:ea typeface="+mn-ea"/>
                <a:cs typeface="+mn-cs"/>
              </a:rPr>
              <a:t>© 2017 IASA GLOBAL. All rights reserved. The information herein is for informational purposes only and represents the current view of IASA GLOBAL as of the date of this presentation. IASA GLOBAL cannot guarantee the accuracy of any information provided after the date of this presentation. IASA GLOBAL MAKES NO WARRANTIES, EXPRESS, IMPLIED OR STATUTORY, AS TO THE INFORMATION IN THIS PRESENTATION</a:t>
            </a:r>
            <a:endParaRPr lang="en-US" sz="1000" dirty="0">
              <a:solidFill>
                <a:schemeClr val="bg1"/>
              </a:solidFill>
              <a:latin typeface="Futura PT Book"/>
            </a:endParaRPr>
          </a:p>
        </p:txBody>
      </p:sp>
    </p:spTree>
    <p:extLst>
      <p:ext uri="{BB962C8B-B14F-4D97-AF65-F5344CB8AC3E}">
        <p14:creationId xmlns:p14="http://schemas.microsoft.com/office/powerpoint/2010/main" val="407323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C754-386D-4B3E-983C-558C1598A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7CFD1-C4BE-4859-A8B6-ACE2E4930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3F1608-97F8-43FE-89DA-0FB2DEC52E8E}"/>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5" name="Footer Placeholder 4">
            <a:extLst>
              <a:ext uri="{FF2B5EF4-FFF2-40B4-BE49-F238E27FC236}">
                <a16:creationId xmlns:a16="http://schemas.microsoft.com/office/drawing/2014/main" id="{E286CAFE-742A-44AF-812B-C25BF3C24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F810-AEBB-49E5-A4CF-58407B989DA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1757986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11/26/2023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377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11/26/2023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137610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48CC48-9397-BB44-A213-644E6BCB586A}" type="datetimeFigureOut">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0D3BD-C51F-5047-85CD-6241F13D152C}" type="slidenum">
              <a:rPr lang="en-US" smtClean="0"/>
              <a:t>‹#›</a:t>
            </a:fld>
            <a:endParaRPr lang="en-US" dirty="0"/>
          </a:p>
        </p:txBody>
      </p:sp>
    </p:spTree>
    <p:extLst>
      <p:ext uri="{BB962C8B-B14F-4D97-AF65-F5344CB8AC3E}">
        <p14:creationId xmlns:p14="http://schemas.microsoft.com/office/powerpoint/2010/main" val="362190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F14E-56CE-4CD0-81B7-96E713497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0BF68-66B3-4540-999F-3E3E16E51E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1A67E-AC8C-49A6-95DA-8673C584A9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91CE9-D7FE-4E8C-B5C3-C4AC8D223157}"/>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6" name="Footer Placeholder 5">
            <a:extLst>
              <a:ext uri="{FF2B5EF4-FFF2-40B4-BE49-F238E27FC236}">
                <a16:creationId xmlns:a16="http://schemas.microsoft.com/office/drawing/2014/main" id="{F464DF65-3448-454A-B6F0-A312FB7A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41446-93CF-4177-9AC3-4C1457D82E3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19479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9BEE-9BEA-4478-85CF-BCEB40BEB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1820-B02E-463C-8C0D-475F3FE32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3B53F6-71F4-4BAD-8AE5-86229A0E7C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455DC3-149C-4AB5-A2C2-9F88BB40D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50C056-5DBF-4B7D-ABB3-AF5A1CCF89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3F9F0-3355-40A8-AE7D-7565B949C081}"/>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8" name="Footer Placeholder 7">
            <a:extLst>
              <a:ext uri="{FF2B5EF4-FFF2-40B4-BE49-F238E27FC236}">
                <a16:creationId xmlns:a16="http://schemas.microsoft.com/office/drawing/2014/main" id="{97046F53-37EB-49A7-AA8E-D1B8A6DE1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121FE-D90E-461F-BB1B-0E335672286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88726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F98A-7183-4FE0-BC25-8E4305D8F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0D1A7-98C5-4D36-87EC-8A4EC69E2D7B}"/>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4" name="Footer Placeholder 3">
            <a:extLst>
              <a:ext uri="{FF2B5EF4-FFF2-40B4-BE49-F238E27FC236}">
                <a16:creationId xmlns:a16="http://schemas.microsoft.com/office/drawing/2014/main" id="{8507A333-35F9-45B9-9100-85545036E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E6BA1-335E-4FFE-BCB5-53E547AA907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7649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27EA9-4FDD-4760-BE68-A321D432B621}"/>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3" name="Footer Placeholder 2">
            <a:extLst>
              <a:ext uri="{FF2B5EF4-FFF2-40B4-BE49-F238E27FC236}">
                <a16:creationId xmlns:a16="http://schemas.microsoft.com/office/drawing/2014/main" id="{F1639B17-4334-4F0E-A6A4-C2DCAE4078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62D4E-6F05-4591-A9EE-8D60A77E163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5769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05A1-D9B6-4F0B-8D09-3C2DFCCA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F538B-D8BC-409E-94FB-945F9DEF0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5C5154-6F75-4218-A7FF-A4FEF60E9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800C22-500C-4FCA-92A5-E5DB87D22D4A}"/>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6" name="Footer Placeholder 5">
            <a:extLst>
              <a:ext uri="{FF2B5EF4-FFF2-40B4-BE49-F238E27FC236}">
                <a16:creationId xmlns:a16="http://schemas.microsoft.com/office/drawing/2014/main" id="{947A3913-5D79-492E-B134-A222C2600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2B2ED-5BC4-4FD2-82C0-01E882942EB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18792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9AF5-F16B-4FB9-BD3B-FDB3D3851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AAFC4-B447-49BE-8C00-A60D0EAED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7B560-606D-495C-9AC0-A6F99557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3743D-DD2F-4E46-B055-5309264629AE}"/>
              </a:ext>
            </a:extLst>
          </p:cNvPr>
          <p:cNvSpPr>
            <a:spLocks noGrp="1"/>
          </p:cNvSpPr>
          <p:nvPr>
            <p:ph type="dt" sz="half" idx="10"/>
          </p:nvPr>
        </p:nvSpPr>
        <p:spPr/>
        <p:txBody>
          <a:bodyPr/>
          <a:lstStyle/>
          <a:p>
            <a:fld id="{8C9FC7F9-993F-4229-AFB1-C6E65FA059A0}" type="datetimeFigureOut">
              <a:rPr lang="en-US" smtClean="0"/>
              <a:t>11/26/2023</a:t>
            </a:fld>
            <a:endParaRPr lang="en-US"/>
          </a:p>
        </p:txBody>
      </p:sp>
      <p:sp>
        <p:nvSpPr>
          <p:cNvPr id="6" name="Footer Placeholder 5">
            <a:extLst>
              <a:ext uri="{FF2B5EF4-FFF2-40B4-BE49-F238E27FC236}">
                <a16:creationId xmlns:a16="http://schemas.microsoft.com/office/drawing/2014/main" id="{023981EA-3706-4DC4-8B67-2C7221E16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DF2E6-BD4D-40F3-BD80-77BDA3885A9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5925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90F7-D937-4A86-81E6-93487BE5F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DB964-9484-4EEA-9EBD-AD9E8AA1D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005E0-0D2D-4950-97C5-57A2DA07F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FC7F9-993F-4229-AFB1-C6E65FA059A0}" type="datetimeFigureOut">
              <a:rPr lang="en-US" smtClean="0"/>
              <a:t>11/26/2023</a:t>
            </a:fld>
            <a:endParaRPr lang="en-US"/>
          </a:p>
        </p:txBody>
      </p:sp>
      <p:sp>
        <p:nvSpPr>
          <p:cNvPr id="5" name="Footer Placeholder 4">
            <a:extLst>
              <a:ext uri="{FF2B5EF4-FFF2-40B4-BE49-F238E27FC236}">
                <a16:creationId xmlns:a16="http://schemas.microsoft.com/office/drawing/2014/main" id="{129BC250-0FE5-4F30-B72C-44223AEF5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12F5C-53A3-4FA5-842B-5E18567BB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716C5-4F31-4386-A1C4-BC053E976F42}" type="slidenum">
              <a:rPr lang="en-US" smtClean="0"/>
              <a:t>‹#›</a:t>
            </a:fld>
            <a:endParaRPr lang="en-US"/>
          </a:p>
        </p:txBody>
      </p:sp>
    </p:spTree>
    <p:extLst>
      <p:ext uri="{BB962C8B-B14F-4D97-AF65-F5344CB8AC3E}">
        <p14:creationId xmlns:p14="http://schemas.microsoft.com/office/powerpoint/2010/main" val="411260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PT Book"/>
              </a:defRPr>
            </a:lvl1pPr>
          </a:lstStyle>
          <a:p>
            <a:fld id="{E148CC48-9397-BB44-A213-644E6BCB586A}" type="datetimeFigureOut">
              <a:rPr lang="en-US" smtClean="0"/>
              <a:pPr/>
              <a:t>11/26/2023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PT Book"/>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PT Book"/>
              </a:defRPr>
            </a:lvl1pPr>
          </a:lstStyle>
          <a:p>
            <a:fld id="{FA40D3BD-C51F-5047-85CD-6241F13D152C}" type="slidenum">
              <a:rPr lang="en-US" smtClean="0"/>
              <a:pPr/>
              <a:t>‹#›</a:t>
            </a:fld>
            <a:endParaRPr lang="en-US" dirty="0"/>
          </a:p>
        </p:txBody>
      </p:sp>
    </p:spTree>
    <p:extLst>
      <p:ext uri="{BB962C8B-B14F-4D97-AF65-F5344CB8AC3E}">
        <p14:creationId xmlns:p14="http://schemas.microsoft.com/office/powerpoint/2010/main" val="128325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Futura PT Heavy"/>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utura PT Book"/>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utura PT Book"/>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utura PT Book"/>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7.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Rectangle 577">
            <a:extLst>
              <a:ext uri="{FF2B5EF4-FFF2-40B4-BE49-F238E27FC236}">
                <a16:creationId xmlns:a16="http://schemas.microsoft.com/office/drawing/2014/main" id="{8179A518-4D64-3F43-96EF-1F79E67179C6}"/>
              </a:ext>
            </a:extLst>
          </p:cNvPr>
          <p:cNvSpPr/>
          <p:nvPr/>
        </p:nvSpPr>
        <p:spPr>
          <a:xfrm>
            <a:off x="6969585" y="1921141"/>
            <a:ext cx="1428876" cy="446946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9" name="Rectangle 578">
            <a:extLst>
              <a:ext uri="{FF2B5EF4-FFF2-40B4-BE49-F238E27FC236}">
                <a16:creationId xmlns:a16="http://schemas.microsoft.com/office/drawing/2014/main" id="{42F89D66-9503-9CA7-B44C-7CB3AF251190}"/>
              </a:ext>
            </a:extLst>
          </p:cNvPr>
          <p:cNvSpPr/>
          <p:nvPr/>
        </p:nvSpPr>
        <p:spPr>
          <a:xfrm>
            <a:off x="9720278" y="1912543"/>
            <a:ext cx="1368054" cy="446946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7" name="Rectangle 576">
            <a:extLst>
              <a:ext uri="{FF2B5EF4-FFF2-40B4-BE49-F238E27FC236}">
                <a16:creationId xmlns:a16="http://schemas.microsoft.com/office/drawing/2014/main" id="{C7F3D82A-9EDA-FDAF-6CD4-36EE46CEC83D}"/>
              </a:ext>
            </a:extLst>
          </p:cNvPr>
          <p:cNvSpPr/>
          <p:nvPr/>
        </p:nvSpPr>
        <p:spPr>
          <a:xfrm>
            <a:off x="4184833" y="1911807"/>
            <a:ext cx="1428876" cy="446946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6" name="Rectangle 575">
            <a:extLst>
              <a:ext uri="{FF2B5EF4-FFF2-40B4-BE49-F238E27FC236}">
                <a16:creationId xmlns:a16="http://schemas.microsoft.com/office/drawing/2014/main" id="{A4B3326F-462A-316D-8C91-371C0BA83186}"/>
              </a:ext>
            </a:extLst>
          </p:cNvPr>
          <p:cNvSpPr/>
          <p:nvPr/>
        </p:nvSpPr>
        <p:spPr>
          <a:xfrm>
            <a:off x="1378143" y="1905693"/>
            <a:ext cx="1428876" cy="446946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27F084-D6D6-4F17-9B99-B07801AF58B8}"/>
              </a:ext>
            </a:extLst>
          </p:cNvPr>
          <p:cNvSpPr/>
          <p:nvPr/>
        </p:nvSpPr>
        <p:spPr>
          <a:xfrm>
            <a:off x="1380744" y="577631"/>
            <a:ext cx="9720073" cy="58036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Century Gothic" panose="020B0502020202020204" pitchFamily="34" charset="0"/>
            </a:endParaRPr>
          </a:p>
        </p:txBody>
      </p:sp>
      <p:sp>
        <p:nvSpPr>
          <p:cNvPr id="10" name="Rectangle 9">
            <a:extLst>
              <a:ext uri="{FF2B5EF4-FFF2-40B4-BE49-F238E27FC236}">
                <a16:creationId xmlns:a16="http://schemas.microsoft.com/office/drawing/2014/main" id="{8E2F0296-D0CB-4931-8FFA-5FAF0058CAEC}"/>
              </a:ext>
            </a:extLst>
          </p:cNvPr>
          <p:cNvSpPr/>
          <p:nvPr/>
        </p:nvSpPr>
        <p:spPr>
          <a:xfrm>
            <a:off x="1380744" y="586965"/>
            <a:ext cx="2755018" cy="8570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JOBS:</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13" name="TextBox 12">
            <a:extLst>
              <a:ext uri="{FF2B5EF4-FFF2-40B4-BE49-F238E27FC236}">
                <a16:creationId xmlns:a16="http://schemas.microsoft.com/office/drawing/2014/main" id="{216E5560-8BF4-4A88-8F65-DAE8F45FB5E2}"/>
              </a:ext>
            </a:extLst>
          </p:cNvPr>
          <p:cNvSpPr txBox="1"/>
          <p:nvPr/>
        </p:nvSpPr>
        <p:spPr>
          <a:xfrm>
            <a:off x="1302054" y="102338"/>
            <a:ext cx="4456669" cy="369332"/>
          </a:xfrm>
          <a:prstGeom prst="rect">
            <a:avLst/>
          </a:prstGeom>
          <a:noFill/>
        </p:spPr>
        <p:txBody>
          <a:bodyPr wrap="none" rtlCol="0">
            <a:spAutoFit/>
          </a:bodyPr>
          <a:lstStyle/>
          <a:p>
            <a:r>
              <a:rPr lang="en-IE" dirty="0">
                <a:latin typeface="Century Gothic" panose="020B0502020202020204" pitchFamily="34" charset="0"/>
              </a:rPr>
              <a:t>VALUE STREAM AUTOMATION CANVAS</a:t>
            </a:r>
          </a:p>
        </p:txBody>
      </p:sp>
      <p:sp>
        <p:nvSpPr>
          <p:cNvPr id="17" name="Rectangle 16">
            <a:extLst>
              <a:ext uri="{FF2B5EF4-FFF2-40B4-BE49-F238E27FC236}">
                <a16:creationId xmlns:a16="http://schemas.microsoft.com/office/drawing/2014/main" id="{A9C77FE2-00F1-4397-8DB1-E5706CE482CC}"/>
              </a:ext>
            </a:extLst>
          </p:cNvPr>
          <p:cNvSpPr/>
          <p:nvPr/>
        </p:nvSpPr>
        <p:spPr>
          <a:xfrm>
            <a:off x="8953510" y="131402"/>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DATE:</a:t>
            </a:r>
          </a:p>
        </p:txBody>
      </p:sp>
      <p:sp>
        <p:nvSpPr>
          <p:cNvPr id="18" name="Rectangle 17">
            <a:extLst>
              <a:ext uri="{FF2B5EF4-FFF2-40B4-BE49-F238E27FC236}">
                <a16:creationId xmlns:a16="http://schemas.microsoft.com/office/drawing/2014/main" id="{7067E9C1-340B-4B0E-ACA5-D98B83F11F2B}"/>
              </a:ext>
            </a:extLst>
          </p:cNvPr>
          <p:cNvSpPr/>
          <p:nvPr/>
        </p:nvSpPr>
        <p:spPr>
          <a:xfrm>
            <a:off x="10082259" y="131402"/>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VERSION:</a:t>
            </a:r>
          </a:p>
        </p:txBody>
      </p:sp>
      <p:pic>
        <p:nvPicPr>
          <p:cNvPr id="20" name="Picture 19">
            <a:extLst>
              <a:ext uri="{FF2B5EF4-FFF2-40B4-BE49-F238E27FC236}">
                <a16:creationId xmlns:a16="http://schemas.microsoft.com/office/drawing/2014/main" id="{35D992AD-5BD5-4F6A-B03F-B1D3E75FE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813" y="6487229"/>
            <a:ext cx="762000" cy="268433"/>
          </a:xfrm>
          <a:prstGeom prst="rect">
            <a:avLst/>
          </a:prstGeom>
        </p:spPr>
      </p:pic>
      <p:pic>
        <p:nvPicPr>
          <p:cNvPr id="21" name="Picture 20">
            <a:extLst>
              <a:ext uri="{FF2B5EF4-FFF2-40B4-BE49-F238E27FC236}">
                <a16:creationId xmlns:a16="http://schemas.microsoft.com/office/drawing/2014/main" id="{498ED25A-F57C-4E4D-A7B7-86293829204F}"/>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0456300" y="6487229"/>
            <a:ext cx="1179182" cy="268433"/>
          </a:xfrm>
          <a:prstGeom prst="rect">
            <a:avLst/>
          </a:prstGeom>
        </p:spPr>
      </p:pic>
      <p:sp>
        <p:nvSpPr>
          <p:cNvPr id="609" name="TextBox 608">
            <a:extLst>
              <a:ext uri="{FF2B5EF4-FFF2-40B4-BE49-F238E27FC236}">
                <a16:creationId xmlns:a16="http://schemas.microsoft.com/office/drawing/2014/main" id="{60E592B9-FAAB-4FD3-B390-F5EC80A4CC6E}"/>
              </a:ext>
            </a:extLst>
          </p:cNvPr>
          <p:cNvSpPr txBox="1"/>
          <p:nvPr/>
        </p:nvSpPr>
        <p:spPr>
          <a:xfrm>
            <a:off x="1380745" y="824214"/>
            <a:ext cx="2442840" cy="461665"/>
          </a:xfrm>
          <a:prstGeom prst="rect">
            <a:avLst/>
          </a:prstGeom>
          <a:noFill/>
        </p:spPr>
        <p:txBody>
          <a:bodyPr wrap="square" rtlCol="0">
            <a:spAutoFit/>
          </a:bodyPr>
          <a:lstStyle/>
          <a:p>
            <a:r>
              <a:rPr lang="en-IE" sz="800" dirty="0">
                <a:solidFill>
                  <a:schemeClr val="bg1">
                    <a:lumMod val="50000"/>
                  </a:schemeClr>
                </a:solidFill>
                <a:latin typeface="Century Gothic" panose="020B0502020202020204" pitchFamily="34" charset="0"/>
              </a:rPr>
              <a:t>List all jobs, indicate if the job is functional (f), social (s), emotional (e). Score each job and score the overall priority. </a:t>
            </a:r>
          </a:p>
        </p:txBody>
      </p:sp>
      <p:sp>
        <p:nvSpPr>
          <p:cNvPr id="2" name="Rectangle 1">
            <a:extLst>
              <a:ext uri="{FF2B5EF4-FFF2-40B4-BE49-F238E27FC236}">
                <a16:creationId xmlns:a16="http://schemas.microsoft.com/office/drawing/2014/main" id="{FD192654-9989-B76D-9AF7-5881A22F0A8F}"/>
              </a:ext>
            </a:extLst>
          </p:cNvPr>
          <p:cNvSpPr/>
          <p:nvPr/>
        </p:nvSpPr>
        <p:spPr>
          <a:xfrm>
            <a:off x="4135762" y="586968"/>
            <a:ext cx="3449187" cy="8570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JOBS:</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4" name="Rectangle 3">
            <a:extLst>
              <a:ext uri="{FF2B5EF4-FFF2-40B4-BE49-F238E27FC236}">
                <a16:creationId xmlns:a16="http://schemas.microsoft.com/office/drawing/2014/main" id="{9D7CD404-2465-62AF-75F1-DA1959DEE614}"/>
              </a:ext>
            </a:extLst>
          </p:cNvPr>
          <p:cNvSpPr/>
          <p:nvPr/>
        </p:nvSpPr>
        <p:spPr>
          <a:xfrm>
            <a:off x="7583725" y="586965"/>
            <a:ext cx="3518317" cy="8570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JOBS:</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7" name="Rectangle 6">
            <a:extLst>
              <a:ext uri="{FF2B5EF4-FFF2-40B4-BE49-F238E27FC236}">
                <a16:creationId xmlns:a16="http://schemas.microsoft.com/office/drawing/2014/main" id="{7A53E801-198B-3592-FCDF-439AE7D3014F}"/>
              </a:ext>
            </a:extLst>
          </p:cNvPr>
          <p:cNvSpPr/>
          <p:nvPr/>
        </p:nvSpPr>
        <p:spPr>
          <a:xfrm>
            <a:off x="1378295" y="1444028"/>
            <a:ext cx="9722522"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8" name="Rectangle 7">
            <a:extLst>
              <a:ext uri="{FF2B5EF4-FFF2-40B4-BE49-F238E27FC236}">
                <a16:creationId xmlns:a16="http://schemas.microsoft.com/office/drawing/2014/main" id="{DEC7DDED-3B90-E6A6-76D6-E17D6EC8B560}"/>
              </a:ext>
            </a:extLst>
          </p:cNvPr>
          <p:cNvSpPr/>
          <p:nvPr/>
        </p:nvSpPr>
        <p:spPr>
          <a:xfrm>
            <a:off x="1378295" y="1897726"/>
            <a:ext cx="9722522" cy="16768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863BED35-0BC9-6468-4DF8-0E3BC54C5288}"/>
              </a:ext>
            </a:extLst>
          </p:cNvPr>
          <p:cNvSpPr/>
          <p:nvPr/>
        </p:nvSpPr>
        <p:spPr>
          <a:xfrm>
            <a:off x="1483724" y="2049362"/>
            <a:ext cx="1191896" cy="13057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100" dirty="0">
                <a:solidFill>
                  <a:schemeClr val="tx1"/>
                </a:solidFill>
                <a:latin typeface="Century Gothic" panose="020B0502020202020204" pitchFamily="34" charset="0"/>
              </a:rPr>
              <a:t>PROCESS / TASK:</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22C4A46B-6960-A76D-6751-A3F9E7451E03}"/>
              </a:ext>
            </a:extLst>
          </p:cNvPr>
          <p:cNvSpPr/>
          <p:nvPr/>
        </p:nvSpPr>
        <p:spPr>
          <a:xfrm>
            <a:off x="2904988" y="2039573"/>
            <a:ext cx="1191896" cy="13057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PROCESS / TASK:</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22" name="Rectangle 21">
            <a:extLst>
              <a:ext uri="{FF2B5EF4-FFF2-40B4-BE49-F238E27FC236}">
                <a16:creationId xmlns:a16="http://schemas.microsoft.com/office/drawing/2014/main" id="{E37B077C-0DC8-5981-04DB-0A3D7D8697A1}"/>
              </a:ext>
            </a:extLst>
          </p:cNvPr>
          <p:cNvSpPr/>
          <p:nvPr/>
        </p:nvSpPr>
        <p:spPr>
          <a:xfrm>
            <a:off x="4292510" y="2049362"/>
            <a:ext cx="1191896" cy="12959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PROCESS / TASK :</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23" name="Rectangle 22">
            <a:extLst>
              <a:ext uri="{FF2B5EF4-FFF2-40B4-BE49-F238E27FC236}">
                <a16:creationId xmlns:a16="http://schemas.microsoft.com/office/drawing/2014/main" id="{2D7D49A5-C811-340A-6D26-6C3089157C48}"/>
              </a:ext>
            </a:extLst>
          </p:cNvPr>
          <p:cNvSpPr/>
          <p:nvPr/>
        </p:nvSpPr>
        <p:spPr>
          <a:xfrm>
            <a:off x="5680032" y="2035765"/>
            <a:ext cx="1191896" cy="12959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PROCESS / TASK :</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D39B8DE3-45BB-F395-E640-2ED36322531B}"/>
              </a:ext>
            </a:extLst>
          </p:cNvPr>
          <p:cNvSpPr/>
          <p:nvPr/>
        </p:nvSpPr>
        <p:spPr>
          <a:xfrm>
            <a:off x="7067554" y="2019701"/>
            <a:ext cx="1191896" cy="12959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PROCESS / TASK :</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55" name="Rectangle 554">
            <a:extLst>
              <a:ext uri="{FF2B5EF4-FFF2-40B4-BE49-F238E27FC236}">
                <a16:creationId xmlns:a16="http://schemas.microsoft.com/office/drawing/2014/main" id="{9BDD8532-1648-57D2-26FB-136A75B8DCB9}"/>
              </a:ext>
            </a:extLst>
          </p:cNvPr>
          <p:cNvSpPr/>
          <p:nvPr/>
        </p:nvSpPr>
        <p:spPr>
          <a:xfrm>
            <a:off x="8455076" y="2009912"/>
            <a:ext cx="1191896" cy="12959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PROCESS / TASK :</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56" name="Rectangle 555">
            <a:extLst>
              <a:ext uri="{FF2B5EF4-FFF2-40B4-BE49-F238E27FC236}">
                <a16:creationId xmlns:a16="http://schemas.microsoft.com/office/drawing/2014/main" id="{7A198CA9-69CF-E34B-CBD8-4FFAC9E68706}"/>
              </a:ext>
            </a:extLst>
          </p:cNvPr>
          <p:cNvSpPr/>
          <p:nvPr/>
        </p:nvSpPr>
        <p:spPr>
          <a:xfrm>
            <a:off x="9777946" y="1991647"/>
            <a:ext cx="1191896" cy="12959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200" dirty="0">
                <a:solidFill>
                  <a:schemeClr val="tx1"/>
                </a:solidFill>
                <a:latin typeface="Century Gothic" panose="020B0502020202020204" pitchFamily="34" charset="0"/>
              </a:rPr>
              <a:t>PROCESS / TASK :</a:t>
            </a:r>
          </a:p>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57" name="Rectangle 556">
            <a:extLst>
              <a:ext uri="{FF2B5EF4-FFF2-40B4-BE49-F238E27FC236}">
                <a16:creationId xmlns:a16="http://schemas.microsoft.com/office/drawing/2014/main" id="{17221AE6-7F54-2D64-AED2-92AF3F4F8BDA}"/>
              </a:ext>
            </a:extLst>
          </p:cNvPr>
          <p:cNvSpPr/>
          <p:nvPr/>
        </p:nvSpPr>
        <p:spPr>
          <a:xfrm>
            <a:off x="1378295" y="3582149"/>
            <a:ext cx="9722522"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58" name="Rectangle 557">
            <a:extLst>
              <a:ext uri="{FF2B5EF4-FFF2-40B4-BE49-F238E27FC236}">
                <a16:creationId xmlns:a16="http://schemas.microsoft.com/office/drawing/2014/main" id="{18A5E771-2E70-054A-6AD4-A81AC8E74985}"/>
              </a:ext>
            </a:extLst>
          </p:cNvPr>
          <p:cNvSpPr/>
          <p:nvPr/>
        </p:nvSpPr>
        <p:spPr>
          <a:xfrm>
            <a:off x="1378295" y="4045163"/>
            <a:ext cx="9722522"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59" name="Rectangle 558">
            <a:extLst>
              <a:ext uri="{FF2B5EF4-FFF2-40B4-BE49-F238E27FC236}">
                <a16:creationId xmlns:a16="http://schemas.microsoft.com/office/drawing/2014/main" id="{3F15C04B-AF04-9C39-62D8-F3A1172A6AD3}"/>
              </a:ext>
            </a:extLst>
          </p:cNvPr>
          <p:cNvSpPr/>
          <p:nvPr/>
        </p:nvSpPr>
        <p:spPr>
          <a:xfrm>
            <a:off x="1378143" y="4529431"/>
            <a:ext cx="9722522"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60" name="Rectangle 559">
            <a:extLst>
              <a:ext uri="{FF2B5EF4-FFF2-40B4-BE49-F238E27FC236}">
                <a16:creationId xmlns:a16="http://schemas.microsoft.com/office/drawing/2014/main" id="{57565717-051F-9040-962A-94120E6F394C}"/>
              </a:ext>
            </a:extLst>
          </p:cNvPr>
          <p:cNvSpPr/>
          <p:nvPr/>
        </p:nvSpPr>
        <p:spPr>
          <a:xfrm>
            <a:off x="1378143" y="4979720"/>
            <a:ext cx="9722522"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61" name="Rectangle 560">
            <a:extLst>
              <a:ext uri="{FF2B5EF4-FFF2-40B4-BE49-F238E27FC236}">
                <a16:creationId xmlns:a16="http://schemas.microsoft.com/office/drawing/2014/main" id="{90AC978E-1F2B-9666-F9F5-C689FAF59615}"/>
              </a:ext>
            </a:extLst>
          </p:cNvPr>
          <p:cNvSpPr/>
          <p:nvPr/>
        </p:nvSpPr>
        <p:spPr>
          <a:xfrm>
            <a:off x="1378143" y="5449690"/>
            <a:ext cx="9722522"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62" name="Rectangle 561">
            <a:extLst>
              <a:ext uri="{FF2B5EF4-FFF2-40B4-BE49-F238E27FC236}">
                <a16:creationId xmlns:a16="http://schemas.microsoft.com/office/drawing/2014/main" id="{B1368773-DF79-7604-B36B-65E04C4581E0}"/>
              </a:ext>
            </a:extLst>
          </p:cNvPr>
          <p:cNvSpPr/>
          <p:nvPr/>
        </p:nvSpPr>
        <p:spPr>
          <a:xfrm>
            <a:off x="1378143" y="5913490"/>
            <a:ext cx="9722522"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63" name="Rectangle 562">
            <a:extLst>
              <a:ext uri="{FF2B5EF4-FFF2-40B4-BE49-F238E27FC236}">
                <a16:creationId xmlns:a16="http://schemas.microsoft.com/office/drawing/2014/main" id="{B459D281-DC0E-205B-F4A5-F2A51BD6D4FC}"/>
              </a:ext>
            </a:extLst>
          </p:cNvPr>
          <p:cNvSpPr/>
          <p:nvPr/>
        </p:nvSpPr>
        <p:spPr>
          <a:xfrm>
            <a:off x="128016" y="3582885"/>
            <a:ext cx="1174038"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65" name="TextBox 564">
            <a:extLst>
              <a:ext uri="{FF2B5EF4-FFF2-40B4-BE49-F238E27FC236}">
                <a16:creationId xmlns:a16="http://schemas.microsoft.com/office/drawing/2014/main" id="{BCA9AA6B-F411-066F-5949-5F0C33001772}"/>
              </a:ext>
            </a:extLst>
          </p:cNvPr>
          <p:cNvSpPr txBox="1"/>
          <p:nvPr/>
        </p:nvSpPr>
        <p:spPr>
          <a:xfrm>
            <a:off x="110812" y="3635650"/>
            <a:ext cx="844122" cy="215444"/>
          </a:xfrm>
          <a:prstGeom prst="rect">
            <a:avLst/>
          </a:prstGeom>
          <a:noFill/>
        </p:spPr>
        <p:txBody>
          <a:bodyPr wrap="square">
            <a:spAutoFit/>
          </a:bodyPr>
          <a:lstStyle/>
          <a:p>
            <a:r>
              <a:rPr lang="en-IE" sz="800" dirty="0">
                <a:solidFill>
                  <a:schemeClr val="tx1"/>
                </a:solidFill>
                <a:latin typeface="Century Gothic" panose="020B0502020202020204" pitchFamily="34" charset="0"/>
              </a:rPr>
              <a:t>TYPE:</a:t>
            </a:r>
          </a:p>
        </p:txBody>
      </p:sp>
      <p:sp>
        <p:nvSpPr>
          <p:cNvPr id="566" name="Rectangle 565">
            <a:extLst>
              <a:ext uri="{FF2B5EF4-FFF2-40B4-BE49-F238E27FC236}">
                <a16:creationId xmlns:a16="http://schemas.microsoft.com/office/drawing/2014/main" id="{185E1C45-0DAA-F096-EDD2-1BD8150ADAFF}"/>
              </a:ext>
            </a:extLst>
          </p:cNvPr>
          <p:cNvSpPr/>
          <p:nvPr/>
        </p:nvSpPr>
        <p:spPr>
          <a:xfrm>
            <a:off x="128016" y="4067766"/>
            <a:ext cx="1174038"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67" name="TextBox 566">
            <a:extLst>
              <a:ext uri="{FF2B5EF4-FFF2-40B4-BE49-F238E27FC236}">
                <a16:creationId xmlns:a16="http://schemas.microsoft.com/office/drawing/2014/main" id="{0FA911FA-3CDC-F747-5C65-F11014F1B8A1}"/>
              </a:ext>
            </a:extLst>
          </p:cNvPr>
          <p:cNvSpPr txBox="1"/>
          <p:nvPr/>
        </p:nvSpPr>
        <p:spPr>
          <a:xfrm>
            <a:off x="110812" y="4120531"/>
            <a:ext cx="844122" cy="215444"/>
          </a:xfrm>
          <a:prstGeom prst="rect">
            <a:avLst/>
          </a:prstGeom>
          <a:noFill/>
        </p:spPr>
        <p:txBody>
          <a:bodyPr wrap="square">
            <a:spAutoFit/>
          </a:bodyPr>
          <a:lstStyle/>
          <a:p>
            <a:r>
              <a:rPr lang="en-IE" sz="800" dirty="0">
                <a:solidFill>
                  <a:schemeClr val="tx1"/>
                </a:solidFill>
                <a:latin typeface="Century Gothic" panose="020B0502020202020204" pitchFamily="34" charset="0"/>
              </a:rPr>
              <a:t>COST:</a:t>
            </a:r>
          </a:p>
        </p:txBody>
      </p:sp>
      <p:sp>
        <p:nvSpPr>
          <p:cNvPr id="568" name="Rectangle 567">
            <a:extLst>
              <a:ext uri="{FF2B5EF4-FFF2-40B4-BE49-F238E27FC236}">
                <a16:creationId xmlns:a16="http://schemas.microsoft.com/office/drawing/2014/main" id="{28B5ED96-2DA6-C690-C8A8-DBD84DBF74A4}"/>
              </a:ext>
            </a:extLst>
          </p:cNvPr>
          <p:cNvSpPr/>
          <p:nvPr/>
        </p:nvSpPr>
        <p:spPr>
          <a:xfrm>
            <a:off x="126791" y="4529431"/>
            <a:ext cx="1174038"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69" name="TextBox 568">
            <a:extLst>
              <a:ext uri="{FF2B5EF4-FFF2-40B4-BE49-F238E27FC236}">
                <a16:creationId xmlns:a16="http://schemas.microsoft.com/office/drawing/2014/main" id="{049D907F-E2B4-80D0-5FC9-C2BBC09250D2}"/>
              </a:ext>
            </a:extLst>
          </p:cNvPr>
          <p:cNvSpPr txBox="1"/>
          <p:nvPr/>
        </p:nvSpPr>
        <p:spPr>
          <a:xfrm>
            <a:off x="109587" y="4582196"/>
            <a:ext cx="844122" cy="338554"/>
          </a:xfrm>
          <a:prstGeom prst="rect">
            <a:avLst/>
          </a:prstGeom>
          <a:noFill/>
        </p:spPr>
        <p:txBody>
          <a:bodyPr wrap="square">
            <a:spAutoFit/>
          </a:bodyPr>
          <a:lstStyle/>
          <a:p>
            <a:r>
              <a:rPr lang="en-IE" sz="800" dirty="0">
                <a:solidFill>
                  <a:schemeClr val="tx1"/>
                </a:solidFill>
                <a:latin typeface="Century Gothic" panose="020B0502020202020204" pitchFamily="34" charset="0"/>
              </a:rPr>
              <a:t>QUALITY / DEFECTS</a:t>
            </a:r>
          </a:p>
        </p:txBody>
      </p:sp>
      <p:sp>
        <p:nvSpPr>
          <p:cNvPr id="570" name="Rectangle 569">
            <a:extLst>
              <a:ext uri="{FF2B5EF4-FFF2-40B4-BE49-F238E27FC236}">
                <a16:creationId xmlns:a16="http://schemas.microsoft.com/office/drawing/2014/main" id="{57DCB209-27FF-4FBB-1BD8-D54E1EB24B78}"/>
              </a:ext>
            </a:extLst>
          </p:cNvPr>
          <p:cNvSpPr/>
          <p:nvPr/>
        </p:nvSpPr>
        <p:spPr>
          <a:xfrm>
            <a:off x="129172" y="4988025"/>
            <a:ext cx="1174038"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71" name="TextBox 570">
            <a:extLst>
              <a:ext uri="{FF2B5EF4-FFF2-40B4-BE49-F238E27FC236}">
                <a16:creationId xmlns:a16="http://schemas.microsoft.com/office/drawing/2014/main" id="{60F3FEF4-973F-267E-6D97-685FE0713DA9}"/>
              </a:ext>
            </a:extLst>
          </p:cNvPr>
          <p:cNvSpPr txBox="1"/>
          <p:nvPr/>
        </p:nvSpPr>
        <p:spPr>
          <a:xfrm>
            <a:off x="111968" y="5040790"/>
            <a:ext cx="844122" cy="338554"/>
          </a:xfrm>
          <a:prstGeom prst="rect">
            <a:avLst/>
          </a:prstGeom>
          <a:noFill/>
        </p:spPr>
        <p:txBody>
          <a:bodyPr wrap="square">
            <a:spAutoFit/>
          </a:bodyPr>
          <a:lstStyle/>
          <a:p>
            <a:r>
              <a:rPr lang="en-IE" sz="800" dirty="0">
                <a:solidFill>
                  <a:schemeClr val="tx1"/>
                </a:solidFill>
                <a:latin typeface="Century Gothic" panose="020B0502020202020204" pitchFamily="34" charset="0"/>
              </a:rPr>
              <a:t>CYCLE TIME C/T</a:t>
            </a:r>
          </a:p>
        </p:txBody>
      </p:sp>
      <p:sp>
        <p:nvSpPr>
          <p:cNvPr id="572" name="Rectangle 571">
            <a:extLst>
              <a:ext uri="{FF2B5EF4-FFF2-40B4-BE49-F238E27FC236}">
                <a16:creationId xmlns:a16="http://schemas.microsoft.com/office/drawing/2014/main" id="{BBE69A02-14F1-7374-8E94-EC52013401E6}"/>
              </a:ext>
            </a:extLst>
          </p:cNvPr>
          <p:cNvSpPr/>
          <p:nvPr/>
        </p:nvSpPr>
        <p:spPr>
          <a:xfrm>
            <a:off x="129715" y="5446619"/>
            <a:ext cx="1174038"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73" name="TextBox 572">
            <a:extLst>
              <a:ext uri="{FF2B5EF4-FFF2-40B4-BE49-F238E27FC236}">
                <a16:creationId xmlns:a16="http://schemas.microsoft.com/office/drawing/2014/main" id="{07B240CD-6B30-39DD-4CB4-12A49C0F2F83}"/>
              </a:ext>
            </a:extLst>
          </p:cNvPr>
          <p:cNvSpPr txBox="1"/>
          <p:nvPr/>
        </p:nvSpPr>
        <p:spPr>
          <a:xfrm>
            <a:off x="103367" y="5499384"/>
            <a:ext cx="844122" cy="215444"/>
          </a:xfrm>
          <a:prstGeom prst="rect">
            <a:avLst/>
          </a:prstGeom>
          <a:noFill/>
        </p:spPr>
        <p:txBody>
          <a:bodyPr wrap="square">
            <a:spAutoFit/>
          </a:bodyPr>
          <a:lstStyle/>
          <a:p>
            <a:r>
              <a:rPr lang="en-IE" sz="800" dirty="0">
                <a:solidFill>
                  <a:schemeClr val="tx1"/>
                </a:solidFill>
                <a:latin typeface="Century Gothic" panose="020B0502020202020204" pitchFamily="34" charset="0"/>
              </a:rPr>
              <a:t>CAPACITY</a:t>
            </a:r>
          </a:p>
        </p:txBody>
      </p:sp>
      <p:sp>
        <p:nvSpPr>
          <p:cNvPr id="574" name="Rectangle 573">
            <a:extLst>
              <a:ext uri="{FF2B5EF4-FFF2-40B4-BE49-F238E27FC236}">
                <a16:creationId xmlns:a16="http://schemas.microsoft.com/office/drawing/2014/main" id="{492B1527-67E6-E1A7-AA37-DD7D03C942A2}"/>
              </a:ext>
            </a:extLst>
          </p:cNvPr>
          <p:cNvSpPr/>
          <p:nvPr/>
        </p:nvSpPr>
        <p:spPr>
          <a:xfrm>
            <a:off x="130799" y="5920340"/>
            <a:ext cx="1174038"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a:p>
            <a:pPr lvl="0"/>
            <a:endParaRPr lang="en-IE" sz="800" dirty="0">
              <a:solidFill>
                <a:prstClr val="white">
                  <a:lumMod val="75000"/>
                </a:prstClr>
              </a:solidFill>
              <a:latin typeface="Century Gothic" panose="020B0502020202020204" pitchFamily="34" charset="0"/>
            </a:endParaRPr>
          </a:p>
        </p:txBody>
      </p:sp>
      <p:sp>
        <p:nvSpPr>
          <p:cNvPr id="575" name="TextBox 574">
            <a:extLst>
              <a:ext uri="{FF2B5EF4-FFF2-40B4-BE49-F238E27FC236}">
                <a16:creationId xmlns:a16="http://schemas.microsoft.com/office/drawing/2014/main" id="{DB5CE56D-3FD0-40FC-332D-83839ECE560E}"/>
              </a:ext>
            </a:extLst>
          </p:cNvPr>
          <p:cNvSpPr txBox="1"/>
          <p:nvPr/>
        </p:nvSpPr>
        <p:spPr>
          <a:xfrm>
            <a:off x="104451" y="5973105"/>
            <a:ext cx="844122" cy="215444"/>
          </a:xfrm>
          <a:prstGeom prst="rect">
            <a:avLst/>
          </a:prstGeom>
          <a:noFill/>
        </p:spPr>
        <p:txBody>
          <a:bodyPr wrap="square">
            <a:spAutoFit/>
          </a:bodyPr>
          <a:lstStyle/>
          <a:p>
            <a:r>
              <a:rPr lang="en-IE" sz="800" dirty="0">
                <a:solidFill>
                  <a:schemeClr val="tx1"/>
                </a:solidFill>
                <a:latin typeface="Century Gothic" panose="020B0502020202020204" pitchFamily="34" charset="0"/>
              </a:rPr>
              <a:t>THROUGHPUT</a:t>
            </a:r>
          </a:p>
        </p:txBody>
      </p:sp>
      <p:sp>
        <p:nvSpPr>
          <p:cNvPr id="580" name="Arrow: Right 579">
            <a:extLst>
              <a:ext uri="{FF2B5EF4-FFF2-40B4-BE49-F238E27FC236}">
                <a16:creationId xmlns:a16="http://schemas.microsoft.com/office/drawing/2014/main" id="{6C34BE2D-5DC3-C69F-9BF1-48BB99AEF560}"/>
              </a:ext>
            </a:extLst>
          </p:cNvPr>
          <p:cNvSpPr/>
          <p:nvPr/>
        </p:nvSpPr>
        <p:spPr>
          <a:xfrm>
            <a:off x="1658112" y="1493550"/>
            <a:ext cx="9153144" cy="365609"/>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581" name="TextBox 580">
            <a:extLst>
              <a:ext uri="{FF2B5EF4-FFF2-40B4-BE49-F238E27FC236}">
                <a16:creationId xmlns:a16="http://schemas.microsoft.com/office/drawing/2014/main" id="{4AA48B46-5F2D-1719-7A15-C54D5FDC374D}"/>
              </a:ext>
            </a:extLst>
          </p:cNvPr>
          <p:cNvSpPr txBox="1"/>
          <p:nvPr/>
        </p:nvSpPr>
        <p:spPr>
          <a:xfrm>
            <a:off x="5860355" y="1547295"/>
            <a:ext cx="844122" cy="215444"/>
          </a:xfrm>
          <a:prstGeom prst="rect">
            <a:avLst/>
          </a:prstGeom>
          <a:noFill/>
        </p:spPr>
        <p:txBody>
          <a:bodyPr wrap="square">
            <a:spAutoFit/>
          </a:bodyPr>
          <a:lstStyle/>
          <a:p>
            <a:r>
              <a:rPr lang="en-IE" sz="800" dirty="0">
                <a:solidFill>
                  <a:schemeClr val="tx1"/>
                </a:solidFill>
                <a:latin typeface="Century Gothic" panose="020B0502020202020204" pitchFamily="34" charset="0"/>
              </a:rPr>
              <a:t>FLOW</a:t>
            </a:r>
          </a:p>
        </p:txBody>
      </p:sp>
      <p:sp>
        <p:nvSpPr>
          <p:cNvPr id="582" name="Flowchart: Extract 581">
            <a:extLst>
              <a:ext uri="{FF2B5EF4-FFF2-40B4-BE49-F238E27FC236}">
                <a16:creationId xmlns:a16="http://schemas.microsoft.com/office/drawing/2014/main" id="{CDA7EE83-C2FD-778C-9940-11B7EE9B1BE8}"/>
              </a:ext>
            </a:extLst>
          </p:cNvPr>
          <p:cNvSpPr/>
          <p:nvPr/>
        </p:nvSpPr>
        <p:spPr>
          <a:xfrm rot="5400000">
            <a:off x="9291721" y="3881956"/>
            <a:ext cx="4478059" cy="539235"/>
          </a:xfrm>
          <a:prstGeom prst="flowChartExtra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extBox 582">
            <a:extLst>
              <a:ext uri="{FF2B5EF4-FFF2-40B4-BE49-F238E27FC236}">
                <a16:creationId xmlns:a16="http://schemas.microsoft.com/office/drawing/2014/main" id="{4CBA2F2D-681C-3688-522C-DB23D3DB69CD}"/>
              </a:ext>
            </a:extLst>
          </p:cNvPr>
          <p:cNvSpPr txBox="1"/>
          <p:nvPr/>
        </p:nvSpPr>
        <p:spPr>
          <a:xfrm rot="5400000">
            <a:off x="11171650" y="4105807"/>
            <a:ext cx="666054" cy="261610"/>
          </a:xfrm>
          <a:prstGeom prst="rect">
            <a:avLst/>
          </a:prstGeom>
          <a:noFill/>
        </p:spPr>
        <p:txBody>
          <a:bodyPr wrap="square">
            <a:spAutoFit/>
          </a:bodyPr>
          <a:lstStyle/>
          <a:p>
            <a:r>
              <a:rPr lang="en-IE" sz="1100" dirty="0">
                <a:solidFill>
                  <a:schemeClr val="tx1"/>
                </a:solidFill>
                <a:latin typeface="Century Gothic" panose="020B0502020202020204" pitchFamily="34" charset="0"/>
              </a:rPr>
              <a:t>VALUE</a:t>
            </a:r>
          </a:p>
        </p:txBody>
      </p:sp>
      <p:sp>
        <p:nvSpPr>
          <p:cNvPr id="584" name="Rectangle 583">
            <a:extLst>
              <a:ext uri="{FF2B5EF4-FFF2-40B4-BE49-F238E27FC236}">
                <a16:creationId xmlns:a16="http://schemas.microsoft.com/office/drawing/2014/main" id="{3FEF1C49-323A-4805-4A91-C72FAAA2FF7B}"/>
              </a:ext>
            </a:extLst>
          </p:cNvPr>
          <p:cNvSpPr/>
          <p:nvPr/>
        </p:nvSpPr>
        <p:spPr>
          <a:xfrm>
            <a:off x="1356627" y="6478663"/>
            <a:ext cx="4503728" cy="276999"/>
          </a:xfrm>
          <a:prstGeom prst="rect">
            <a:avLst/>
          </a:prstGeom>
        </p:spPr>
        <p:txBody>
          <a:bodyPr wrap="square">
            <a:spAutoFit/>
          </a:bodyPr>
          <a:lstStyle/>
          <a:p>
            <a:r>
              <a:rPr lang="en-IE" sz="600" dirty="0">
                <a:solidFill>
                  <a:prstClr val="black"/>
                </a:solidFill>
                <a:latin typeface="Century Gothic" panose="020B0502020202020204" pitchFamily="34" charset="0"/>
              </a:rPr>
              <a:t>Designed By: </a:t>
            </a:r>
            <a:r>
              <a:rPr lang="en-IE" sz="600" b="1" dirty="0">
                <a:solidFill>
                  <a:prstClr val="black"/>
                </a:solidFill>
                <a:latin typeface="Century Gothic" panose="020B0502020202020204" pitchFamily="34" charset="0"/>
              </a:rPr>
              <a:t>Stephen </a:t>
            </a:r>
            <a:r>
              <a:rPr lang="en-IE" sz="600" b="1" dirty="0" err="1">
                <a:solidFill>
                  <a:prstClr val="black"/>
                </a:solidFill>
                <a:latin typeface="Century Gothic" panose="020B0502020202020204" pitchFamily="34" charset="0"/>
              </a:rPr>
              <a:t>Dougall</a:t>
            </a:r>
            <a:r>
              <a:rPr lang="en-IE" sz="600" b="1" dirty="0">
                <a:solidFill>
                  <a:prstClr val="black"/>
                </a:solidFill>
                <a:latin typeface="Century Gothic" panose="020B0502020202020204" pitchFamily="34" charset="0"/>
              </a:rPr>
              <a:t> </a:t>
            </a:r>
            <a:r>
              <a:rPr lang="en-IE" sz="600" dirty="0">
                <a:solidFill>
                  <a:prstClr val="black"/>
                </a:solidFill>
                <a:latin typeface="Century Gothic" panose="020B0502020202020204" pitchFamily="34" charset="0"/>
              </a:rPr>
              <a:t>for </a:t>
            </a:r>
            <a:r>
              <a:rPr lang="en-IE" sz="600" b="1" dirty="0">
                <a:solidFill>
                  <a:prstClr val="black"/>
                </a:solidFill>
                <a:latin typeface="Century Gothic" panose="020B0502020202020204" pitchFamily="34" charset="0"/>
              </a:rPr>
              <a:t>IASA Global </a:t>
            </a:r>
            <a:br>
              <a:rPr lang="en-IE" sz="600" b="1" dirty="0">
                <a:solidFill>
                  <a:prstClr val="black"/>
                </a:solidFill>
                <a:latin typeface="Century Gothic" panose="020B0502020202020204" pitchFamily="34" charset="0"/>
              </a:rPr>
            </a:br>
            <a:r>
              <a:rPr lang="en-IE" sz="600" dirty="0">
                <a:solidFill>
                  <a:prstClr val="black"/>
                </a:solidFill>
                <a:latin typeface="Century Gothic" panose="020B0502020202020204" pitchFamily="34" charset="0"/>
              </a:rPr>
              <a:t>This work is licensed under a CC Attribution-</a:t>
            </a:r>
            <a:r>
              <a:rPr lang="en-IE" sz="600" dirty="0" err="1">
                <a:solidFill>
                  <a:prstClr val="black"/>
                </a:solidFill>
                <a:latin typeface="Century Gothic" panose="020B0502020202020204" pitchFamily="34" charset="0"/>
              </a:rPr>
              <a:t>ShareAlike</a:t>
            </a:r>
            <a:r>
              <a:rPr lang="en-IE" sz="600" dirty="0">
                <a:solidFill>
                  <a:prstClr val="black"/>
                </a:solidFill>
                <a:latin typeface="Century Gothic" panose="020B0502020202020204" pitchFamily="34" charset="0"/>
              </a:rPr>
              <a:t> 4.0 Intl </a:t>
            </a:r>
            <a:r>
              <a:rPr lang="en-IE" sz="600" dirty="0" err="1">
                <a:solidFill>
                  <a:prstClr val="black"/>
                </a:solidFill>
                <a:latin typeface="Century Gothic" panose="020B0502020202020204" pitchFamily="34" charset="0"/>
              </a:rPr>
              <a:t>Lic</a:t>
            </a:r>
            <a:r>
              <a:rPr lang="en-IE" sz="600" dirty="0">
                <a:solidFill>
                  <a:prstClr val="black"/>
                </a:solidFill>
                <a:latin typeface="Century Gothic" panose="020B0502020202020204" pitchFamily="34" charset="0"/>
              </a:rPr>
              <a:t>. http://creativecommons.org/licenses/by-sa/4.0</a:t>
            </a:r>
          </a:p>
        </p:txBody>
      </p:sp>
    </p:spTree>
    <p:custDataLst>
      <p:tags r:id="rId1"/>
    </p:custDataLst>
    <p:extLst>
      <p:ext uri="{BB962C8B-B14F-4D97-AF65-F5344CB8AC3E}">
        <p14:creationId xmlns:p14="http://schemas.microsoft.com/office/powerpoint/2010/main" val="3807100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SA Course Template.potx" id="{D568D16C-ADCB-4A71-9566-429E38F219CC}" vid="{89C22E0B-CF95-41F3-8E01-46573F4611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aa582d-4a4b-479d-a0d7-c1ec39c7acb6" xsi:nil="true"/>
    <lcf76f155ced4ddcb4097134ff3c332f xmlns="1504f973-e4cf-41b6-9360-ccd1e4ade1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BCEDEA82B8D94A84178683750B8A77" ma:contentTypeVersion="17" ma:contentTypeDescription="Create a new document." ma:contentTypeScope="" ma:versionID="b49a534c13b52ee0d1dcf8c45332815a">
  <xsd:schema xmlns:xsd="http://www.w3.org/2001/XMLSchema" xmlns:xs="http://www.w3.org/2001/XMLSchema" xmlns:p="http://schemas.microsoft.com/office/2006/metadata/properties" xmlns:ns2="1504f973-e4cf-41b6-9360-ccd1e4ade1f6" xmlns:ns3="9caa582d-4a4b-479d-a0d7-c1ec39c7acb6" targetNamespace="http://schemas.microsoft.com/office/2006/metadata/properties" ma:root="true" ma:fieldsID="5e43afa4975fdeb6e3b2ada11b443243" ns2:_="" ns3:_="">
    <xsd:import namespace="1504f973-e4cf-41b6-9360-ccd1e4ade1f6"/>
    <xsd:import namespace="9caa582d-4a4b-479d-a0d7-c1ec39c7a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4f973-e4cf-41b6-9360-ccd1e4ade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bd6dd5-02cd-42c0-93a6-3cdc8c95b6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aa582d-4a4b-479d-a0d7-c1ec39c7ac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2f93f05-a50d-4177-a6c7-70e323f0fe8d}" ma:internalName="TaxCatchAll" ma:showField="CatchAllData" ma:web="9caa582d-4a4b-479d-a0d7-c1ec39c7a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B47D5-7F75-4402-A715-288DAAFF4522}">
  <ds:schemaRefs>
    <ds:schemaRef ds:uri="http://schemas.microsoft.com/office/2006/metadata/properties"/>
    <ds:schemaRef ds:uri="http://schemas.microsoft.com/office/infopath/2007/PartnerControls"/>
    <ds:schemaRef ds:uri="9caa582d-4a4b-479d-a0d7-c1ec39c7acb6"/>
    <ds:schemaRef ds:uri="1504f973-e4cf-41b6-9360-ccd1e4ade1f6"/>
  </ds:schemaRefs>
</ds:datastoreItem>
</file>

<file path=customXml/itemProps2.xml><?xml version="1.0" encoding="utf-8"?>
<ds:datastoreItem xmlns:ds="http://schemas.openxmlformats.org/officeDocument/2006/customXml" ds:itemID="{099E3AE5-D119-4C2D-81B4-BF4A8382A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4f973-e4cf-41b6-9360-ccd1e4ade1f6"/>
    <ds:schemaRef ds:uri="9caa582d-4a4b-479d-a0d7-c1ec39c7a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4D9640-2882-4124-8577-EB59210642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TotalTime>
  <Words>120</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Calibri</vt:lpstr>
      <vt:lpstr>Calibri Light</vt:lpstr>
      <vt:lpstr>Century Gothic</vt:lpstr>
      <vt:lpstr>Futura PT Book</vt:lpstr>
      <vt:lpstr>Futura PT Heavy</vt:lpstr>
      <vt:lpstr>Segoe UI</vt:lpstr>
      <vt:lpstr>Office Theme</vt:lpstr>
      <vt:lpstr>IASA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dc:title>
  <dc:creator>Paul Preiss</dc:creator>
  <cp:lastModifiedBy>Enrique Umana</cp:lastModifiedBy>
  <cp:revision>7</cp:revision>
  <dcterms:created xsi:type="dcterms:W3CDTF">2018-10-22T15:46:20Z</dcterms:created>
  <dcterms:modified xsi:type="dcterms:W3CDTF">2023-11-26T14:01:32Z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3F261B38-3228-4A92-AB4F-A34E4E30A1DF</vt:lpwstr>
  </property>
  <property fmtid="{D5CDD505-2E9C-101B-9397-08002B2CF9AE}" pid="3" name="ArticulatePath">
    <vt:lpwstr>JBTD</vt:lpwstr>
  </property>
  <property fmtid="{D5CDD505-2E9C-101B-9397-08002B2CF9AE}" pid="4" name="ContentTypeId">
    <vt:lpwstr>0x010100B0BCEDEA82B8D94A84178683750B8A77</vt:lpwstr>
  </property>
</Properties>
</file>