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1365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BENEFITS DEPENDENCY NETWORK CANVAS-002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5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0F8D8777-F852-4B96-8B86-AE3D58673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54" y="256772"/>
            <a:ext cx="8669045" cy="609284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5126BA-AABE-4A7D-B308-EFED559373B3}"/>
              </a:ext>
            </a:extLst>
          </p:cNvPr>
          <p:cNvSpPr/>
          <p:nvPr/>
        </p:nvSpPr>
        <p:spPr>
          <a:xfrm>
            <a:off x="6291465" y="6234714"/>
            <a:ext cx="2509895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4865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5756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104</cp:revision>
  <cp:lastPrinted>2019-05-02T10:48:10Z</cp:lastPrinted>
  <dcterms:created xsi:type="dcterms:W3CDTF">2019-04-30T12:07:12Z</dcterms:created>
  <dcterms:modified xsi:type="dcterms:W3CDTF">2023-11-26T21:31:09Z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