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
  </p:notesMasterIdLst>
  <p:sldIdLst>
    <p:sldId id="424"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997F9-1F66-40A6-9752-1FC8B341536D}" v="1" dt="2022-02-21T07:31:56.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DE265-A1F7-46E6-8A8E-412730D8A484}"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1B85-45A9-4E00-913F-E3E15EB6AC90}" type="slidenum">
              <a:rPr lang="en-US" smtClean="0"/>
              <a:t>‹#›</a:t>
            </a:fld>
            <a:endParaRPr lang="en-US"/>
          </a:p>
        </p:txBody>
      </p:sp>
    </p:spTree>
    <p:extLst>
      <p:ext uri="{BB962C8B-B14F-4D97-AF65-F5344CB8AC3E}">
        <p14:creationId xmlns:p14="http://schemas.microsoft.com/office/powerpoint/2010/main" val="227102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 Id="rId5" Type="http://schemas.openxmlformats.org/officeDocument/2006/relationships/image" Target="../media/image15.jpe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9E-D890-4AF1-AFBC-7435CC4EB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10F77-C722-47B6-AE17-F48B3396D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0F3B7-8D0E-4680-93C4-38C50C1FCD7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5D39B948-749B-49BF-80D1-AFAE0533F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BCAA0-4EAC-4D63-90DA-455475016DE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02740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55D1-99FC-46D6-9985-907A95CB8B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23E9A-6589-4677-942B-C76A03537D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23452-85AA-4D77-BEF9-F28A998AD945}"/>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01BBE7A6-E2CB-4489-BE10-E61F240B2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44F33-4F17-41D1-A6B5-8077F3692A8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0130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6457D-0424-442F-8BAA-3A219D5CB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63CF1-53E8-463F-B512-B3A3051480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691A4-9F1F-43F1-B4F4-92400141A76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67391E79-E9AE-4753-8764-92CF4B586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B40E7-F372-48B3-A23B-61EA4781CF1F}"/>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1169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0183" cy="6862603"/>
          </a:xfrm>
          <a:prstGeom prst="rect">
            <a:avLst/>
          </a:prstGeom>
        </p:spPr>
      </p:pic>
      <p:sp>
        <p:nvSpPr>
          <p:cNvPr id="7" name="Title 6">
            <a:extLst>
              <a:ext uri="{FF2B5EF4-FFF2-40B4-BE49-F238E27FC236}">
                <a16:creationId xmlns:a16="http://schemas.microsoft.com/office/drawing/2014/main" id="{9437253F-267D-4B73-AF43-FD63FA17DEE8}"/>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838200" y="170731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69816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7684" y="2235200"/>
            <a:ext cx="5085348" cy="2387600"/>
          </a:xfrm>
        </p:spPr>
        <p:txBody>
          <a:bodyPr anchor="b">
            <a:normAutofit/>
          </a:bodyPr>
          <a:lstStyle>
            <a:lvl1pPr algn="r">
              <a:defRPr sz="4800" b="1" baseline="0">
                <a:solidFill>
                  <a:schemeClr val="tx1"/>
                </a:solidFill>
                <a:latin typeface="Arial" panose="020B0604020202020204" pitchFamily="34" charset="0"/>
                <a:cs typeface="Arial" panose="020B0604020202020204" pitchFamily="34" charset="0"/>
              </a:defRPr>
            </a:lvl1pPr>
          </a:lstStyle>
          <a:p>
            <a:r>
              <a:rPr lang="en-US" dirty="0"/>
              <a:t>Module Two</a:t>
            </a:r>
          </a:p>
        </p:txBody>
      </p:sp>
      <p:sp>
        <p:nvSpPr>
          <p:cNvPr id="3" name="Subtitle 2"/>
          <p:cNvSpPr>
            <a:spLocks noGrp="1"/>
          </p:cNvSpPr>
          <p:nvPr>
            <p:ph type="subTitle" idx="1"/>
          </p:nvPr>
        </p:nvSpPr>
        <p:spPr>
          <a:xfrm>
            <a:off x="6737684" y="4737819"/>
            <a:ext cx="5085348" cy="1018088"/>
          </a:xfrm>
        </p:spPr>
        <p:txBody>
          <a:bodyPr>
            <a:normAutofit/>
          </a:bodyPr>
          <a:lstStyle>
            <a:lvl1pPr marL="0" indent="0" algn="r">
              <a:buNone/>
              <a:defRPr sz="2400" b="1">
                <a:solidFill>
                  <a:srgbClr val="1C80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939" y="230673"/>
            <a:ext cx="2597431" cy="591285"/>
          </a:xfrm>
          <a:prstGeom prst="rect">
            <a:avLst/>
          </a:prstGeom>
        </p:spPr>
      </p:pic>
      <p:sp>
        <p:nvSpPr>
          <p:cNvPr id="6" name="TextBox 5"/>
          <p:cNvSpPr txBox="1"/>
          <p:nvPr userDrawn="1"/>
        </p:nvSpPr>
        <p:spPr>
          <a:xfrm>
            <a:off x="8874493" y="821958"/>
            <a:ext cx="2983832"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530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Click to edit title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2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ITABOK Alignment</a:t>
            </a:r>
          </a:p>
        </p:txBody>
      </p:sp>
      <p:sp>
        <p:nvSpPr>
          <p:cNvPr id="16" name="Text Placeholder 15"/>
          <p:cNvSpPr>
            <a:spLocks noGrp="1"/>
          </p:cNvSpPr>
          <p:nvPr>
            <p:ph type="body" sz="quarter" idx="13"/>
          </p:nvPr>
        </p:nvSpPr>
        <p:spPr>
          <a:xfrm>
            <a:off x="6487698" y="1194421"/>
            <a:ext cx="4364513"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2" descr="https://30yy4crhwt53l55gy48hujc7-wpengine.netdna-ssl.com/wp-content/uploads/2018/03/Enterprise-3.0-ITABoK.png">
            <a:extLst>
              <a:ext uri="{FF2B5EF4-FFF2-40B4-BE49-F238E27FC236}">
                <a16:creationId xmlns:a16="http://schemas.microsoft.com/office/drawing/2014/main" id="{7F8933D1-78B0-440D-B0E6-3EDE8011CBC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537" r="5333"/>
          <a:stretch/>
        </p:blipFill>
        <p:spPr bwMode="auto">
          <a:xfrm>
            <a:off x="838200" y="1081005"/>
            <a:ext cx="5696901" cy="51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8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23CD298-1D89-4525-9C28-D36549A07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5926" y="0"/>
            <a:ext cx="6886074" cy="6858000"/>
          </a:xfrm>
          <a:prstGeom prst="rect">
            <a:avLst/>
          </a:prstGeom>
        </p:spPr>
      </p:pic>
      <p:sp>
        <p:nvSpPr>
          <p:cNvPr id="7" name="Title 6">
            <a:extLst>
              <a:ext uri="{FF2B5EF4-FFF2-40B4-BE49-F238E27FC236}">
                <a16:creationId xmlns:a16="http://schemas.microsoft.com/office/drawing/2014/main" id="{CE6FB271-D412-41BD-85A0-0036F9540B8E}"/>
              </a:ext>
            </a:extLst>
          </p:cNvPr>
          <p:cNvSpPr>
            <a:spLocks noGrp="1"/>
          </p:cNvSpPr>
          <p:nvPr>
            <p:ph type="title" hasCustomPrompt="1"/>
          </p:nvPr>
        </p:nvSpPr>
        <p:spPr>
          <a:xfrm>
            <a:off x="838200" y="365125"/>
            <a:ext cx="3975340" cy="1515433"/>
          </a:xfrm>
        </p:spPr>
        <p:txBody>
          <a:bodyPr/>
          <a:lstStyle/>
          <a:p>
            <a:r>
              <a:rPr lang="en-US" dirty="0"/>
              <a:t>Click to edit title</a:t>
            </a:r>
          </a:p>
        </p:txBody>
      </p:sp>
      <p:sp>
        <p:nvSpPr>
          <p:cNvPr id="9" name="Content Placeholder 8">
            <a:extLst>
              <a:ext uri="{FF2B5EF4-FFF2-40B4-BE49-F238E27FC236}">
                <a16:creationId xmlns:a16="http://schemas.microsoft.com/office/drawing/2014/main" id="{D6C54D3D-9388-464E-9CE4-FDCB96E13A76}"/>
              </a:ext>
            </a:extLst>
          </p:cNvPr>
          <p:cNvSpPr>
            <a:spLocks noGrp="1"/>
          </p:cNvSpPr>
          <p:nvPr>
            <p:ph sz="quarter" idx="10"/>
          </p:nvPr>
        </p:nvSpPr>
        <p:spPr>
          <a:xfrm>
            <a:off x="838200" y="2182813"/>
            <a:ext cx="3975100" cy="407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B47DFB-2A9E-4278-BA20-E366A97F70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5276" y="6022995"/>
            <a:ext cx="1971873" cy="448882"/>
          </a:xfrm>
          <a:prstGeom prst="rect">
            <a:avLst/>
          </a:prstGeom>
        </p:spPr>
      </p:pic>
      <p:sp>
        <p:nvSpPr>
          <p:cNvPr id="11" name="TextBox 10">
            <a:extLst>
              <a:ext uri="{FF2B5EF4-FFF2-40B4-BE49-F238E27FC236}">
                <a16:creationId xmlns:a16="http://schemas.microsoft.com/office/drawing/2014/main" id="{8204BB99-2CC8-4911-8C65-A71366D34603}"/>
              </a:ext>
            </a:extLst>
          </p:cNvPr>
          <p:cNvSpPr txBox="1"/>
          <p:nvPr userDrawn="1"/>
        </p:nvSpPr>
        <p:spPr>
          <a:xfrm>
            <a:off x="9761823" y="6471980"/>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86504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193F0-CA11-443C-AC22-EAEDEB1D5D88}"/>
              </a:ext>
            </a:extLst>
          </p:cNvPr>
          <p:cNvSpPr/>
          <p:nvPr userDrawn="1"/>
        </p:nvSpPr>
        <p:spPr>
          <a:xfrm>
            <a:off x="5113421" y="0"/>
            <a:ext cx="7078579"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02D3B1-5E22-4A11-B8C1-DB1C5B0FD562}"/>
              </a:ext>
            </a:extLst>
          </p:cNvPr>
          <p:cNvSpPr/>
          <p:nvPr userDrawn="1"/>
        </p:nvSpPr>
        <p:spPr>
          <a:xfrm>
            <a:off x="5113420" y="673768"/>
            <a:ext cx="5281863" cy="709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8745D5-87E8-4579-9667-FE3ED8BE653E}"/>
              </a:ext>
            </a:extLst>
          </p:cNvPr>
          <p:cNvSpPr txBox="1">
            <a:spLocks/>
          </p:cNvSpPr>
          <p:nvPr userDrawn="1"/>
        </p:nvSpPr>
        <p:spPr>
          <a:xfrm>
            <a:off x="5518484" y="1640472"/>
            <a:ext cx="6344653" cy="4652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US" sz="2400" dirty="0">
                <a:solidFill>
                  <a:schemeClr val="bg1"/>
                </a:solidFill>
                <a:latin typeface="Futura PT Book" charset="0"/>
                <a:ea typeface="Futura PT Book" charset="0"/>
                <a:cs typeface="Futura PT Book" charset="0"/>
              </a:rPr>
              <a:t>Click to edit</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Lorem Ipsum is simply dummy text of the printing and typesetting industry.</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has survived not only five centuries, but also the leap into electronic typesetting, remaining essentially unchanged. </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was popularized in the 1960s with the release of Letraset sheets containing Lorem Ipsum passages.</a:t>
            </a:r>
          </a:p>
        </p:txBody>
      </p:sp>
      <p:sp>
        <p:nvSpPr>
          <p:cNvPr id="2" name="Title 1">
            <a:extLst>
              <a:ext uri="{FF2B5EF4-FFF2-40B4-BE49-F238E27FC236}">
                <a16:creationId xmlns:a16="http://schemas.microsoft.com/office/drawing/2014/main" id="{59F4A234-0A8F-4E05-9BF9-E673BAAFF3D5}"/>
              </a:ext>
            </a:extLst>
          </p:cNvPr>
          <p:cNvSpPr>
            <a:spLocks noGrp="1"/>
          </p:cNvSpPr>
          <p:nvPr>
            <p:ph type="title" hasCustomPrompt="1"/>
          </p:nvPr>
        </p:nvSpPr>
        <p:spPr>
          <a:xfrm>
            <a:off x="5113420" y="673768"/>
            <a:ext cx="5281863" cy="709864"/>
          </a:xfrm>
        </p:spPr>
        <p:txBody>
          <a:bodyPr vert="horz" lIns="91440" tIns="45720" rIns="91440" bIns="45720" rtlCol="0" anchor="ctr">
            <a:noAutofit/>
          </a:bodyPr>
          <a:lstStyle>
            <a:lvl1pPr>
              <a:defRPr lang="en-US" sz="3600" b="0" dirty="0">
                <a:solidFill>
                  <a:srgbClr val="1C7FB6"/>
                </a:solidFill>
                <a:latin typeface="Futura PT Heavy" charset="0"/>
              </a:defRPr>
            </a:lvl1pPr>
          </a:lstStyle>
          <a:p>
            <a:pPr lvl="0"/>
            <a:r>
              <a:rPr lang="en-US" dirty="0"/>
              <a:t>Click to edit title</a:t>
            </a:r>
          </a:p>
        </p:txBody>
      </p:sp>
      <p:sp>
        <p:nvSpPr>
          <p:cNvPr id="14" name="Oval 13">
            <a:extLst>
              <a:ext uri="{FF2B5EF4-FFF2-40B4-BE49-F238E27FC236}">
                <a16:creationId xmlns:a16="http://schemas.microsoft.com/office/drawing/2014/main" id="{3B108BA0-453D-41AB-AB0D-79C9AECBA3E2}"/>
              </a:ext>
            </a:extLst>
          </p:cNvPr>
          <p:cNvSpPr/>
          <p:nvPr userDrawn="1"/>
        </p:nvSpPr>
        <p:spPr>
          <a:xfrm>
            <a:off x="10034336" y="673768"/>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D09312C-704C-4EFA-B4DE-02133EFF5C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988" y="2858847"/>
            <a:ext cx="2504601" cy="570153"/>
          </a:xfrm>
          <a:prstGeom prst="rect">
            <a:avLst/>
          </a:prstGeom>
        </p:spPr>
      </p:pic>
      <p:sp>
        <p:nvSpPr>
          <p:cNvPr id="16" name="TextBox 15">
            <a:extLst>
              <a:ext uri="{FF2B5EF4-FFF2-40B4-BE49-F238E27FC236}">
                <a16:creationId xmlns:a16="http://schemas.microsoft.com/office/drawing/2014/main" id="{BBF19DD2-AC65-42FC-8529-89A5B749AD45}"/>
              </a:ext>
            </a:extLst>
          </p:cNvPr>
          <p:cNvSpPr txBox="1"/>
          <p:nvPr userDrawn="1"/>
        </p:nvSpPr>
        <p:spPr>
          <a:xfrm>
            <a:off x="677500" y="3429000"/>
            <a:ext cx="3457575"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167461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BD6B5D-E819-406F-B0B4-62A79164FF2B}"/>
              </a:ext>
            </a:extLst>
          </p:cNvPr>
          <p:cNvPicPr preferRelativeResize="0">
            <a:picLocks/>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12188952" cy="6856284"/>
          </a:xfrm>
          <a:prstGeom prst="rect">
            <a:avLst/>
          </a:prstGeom>
        </p:spPr>
      </p:pic>
      <p:sp>
        <p:nvSpPr>
          <p:cNvPr id="7" name="Rectangle 6">
            <a:extLst>
              <a:ext uri="{FF2B5EF4-FFF2-40B4-BE49-F238E27FC236}">
                <a16:creationId xmlns:a16="http://schemas.microsoft.com/office/drawing/2014/main" id="{52E8ACC5-D52C-41ED-A584-2BD519B42D16}"/>
              </a:ext>
            </a:extLst>
          </p:cNvPr>
          <p:cNvSpPr/>
          <p:nvPr userDrawn="1"/>
        </p:nvSpPr>
        <p:spPr>
          <a:xfrm>
            <a:off x="-1" y="261562"/>
            <a:ext cx="6822293" cy="88271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705C8AD3-DCCF-4D8E-9AFC-0A62951E07DD}"/>
              </a:ext>
            </a:extLst>
          </p:cNvPr>
          <p:cNvSpPr/>
          <p:nvPr userDrawn="1"/>
        </p:nvSpPr>
        <p:spPr>
          <a:xfrm>
            <a:off x="6373457" y="261562"/>
            <a:ext cx="882710" cy="882710"/>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497E542-F179-49EA-A450-EF083079B2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5" name="TextBox 14">
            <a:extLst>
              <a:ext uri="{FF2B5EF4-FFF2-40B4-BE49-F238E27FC236}">
                <a16:creationId xmlns:a16="http://schemas.microsoft.com/office/drawing/2014/main" id="{C2524EA7-7508-4DF0-99D4-DF0B829E775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6" name="Picture 15">
            <a:extLst>
              <a:ext uri="{FF2B5EF4-FFF2-40B4-BE49-F238E27FC236}">
                <a16:creationId xmlns:a16="http://schemas.microsoft.com/office/drawing/2014/main" id="{A73F7264-1ADE-472E-93D2-4C6D8AE973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038" y="1748733"/>
            <a:ext cx="3145308" cy="2516246"/>
          </a:xfrm>
          <a:prstGeom prst="rect">
            <a:avLst/>
          </a:prstGeom>
        </p:spPr>
      </p:pic>
      <p:pic>
        <p:nvPicPr>
          <p:cNvPr id="17" name="Picture 16">
            <a:extLst>
              <a:ext uri="{FF2B5EF4-FFF2-40B4-BE49-F238E27FC236}">
                <a16:creationId xmlns:a16="http://schemas.microsoft.com/office/drawing/2014/main" id="{797A4ADF-1B97-46A9-BBE8-44E81CBFE8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21406" y="1793274"/>
            <a:ext cx="3164028" cy="2531222"/>
          </a:xfrm>
          <a:prstGeom prst="rect">
            <a:avLst/>
          </a:prstGeom>
        </p:spPr>
      </p:pic>
      <p:pic>
        <p:nvPicPr>
          <p:cNvPr id="18" name="Picture 17">
            <a:extLst>
              <a:ext uri="{FF2B5EF4-FFF2-40B4-BE49-F238E27FC236}">
                <a16:creationId xmlns:a16="http://schemas.microsoft.com/office/drawing/2014/main" id="{22979DE0-A644-4732-BE0F-2B08E4FD7E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14160" y="1734505"/>
            <a:ext cx="3144350" cy="2515480"/>
          </a:xfrm>
          <a:prstGeom prst="rect">
            <a:avLst/>
          </a:prstGeom>
        </p:spPr>
      </p:pic>
      <p:pic>
        <p:nvPicPr>
          <p:cNvPr id="19" name="Picture 18">
            <a:extLst>
              <a:ext uri="{FF2B5EF4-FFF2-40B4-BE49-F238E27FC236}">
                <a16:creationId xmlns:a16="http://schemas.microsoft.com/office/drawing/2014/main" id="{142C8967-1E74-424D-B020-E05039BA85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37615" y="1803778"/>
            <a:ext cx="3137768" cy="2510214"/>
          </a:xfrm>
          <a:prstGeom prst="rect">
            <a:avLst/>
          </a:prstGeom>
        </p:spPr>
      </p:pic>
      <p:sp>
        <p:nvSpPr>
          <p:cNvPr id="20" name="Title 19">
            <a:extLst>
              <a:ext uri="{FF2B5EF4-FFF2-40B4-BE49-F238E27FC236}">
                <a16:creationId xmlns:a16="http://schemas.microsoft.com/office/drawing/2014/main" id="{6FFD2B3C-C6D6-4733-97C7-04FF387BB617}"/>
              </a:ext>
            </a:extLst>
          </p:cNvPr>
          <p:cNvSpPr>
            <a:spLocks noGrp="1"/>
          </p:cNvSpPr>
          <p:nvPr>
            <p:ph type="title" hasCustomPrompt="1"/>
          </p:nvPr>
        </p:nvSpPr>
        <p:spPr>
          <a:xfrm>
            <a:off x="0" y="259599"/>
            <a:ext cx="6014160" cy="884673"/>
          </a:xfrm>
        </p:spPr>
        <p:txBody>
          <a:bodyPr>
            <a:noAutofit/>
          </a:bodyPr>
          <a:lstStyle>
            <a:lvl1pPr>
              <a:defRPr sz="3600">
                <a:solidFill>
                  <a:schemeClr val="bg1"/>
                </a:solidFill>
              </a:defRPr>
            </a:lvl1pPr>
          </a:lstStyle>
          <a:p>
            <a:r>
              <a:rPr lang="en-US" dirty="0"/>
              <a:t>Click to edit title </a:t>
            </a:r>
          </a:p>
        </p:txBody>
      </p:sp>
      <p:sp>
        <p:nvSpPr>
          <p:cNvPr id="22" name="Text Placeholder 21">
            <a:extLst>
              <a:ext uri="{FF2B5EF4-FFF2-40B4-BE49-F238E27FC236}">
                <a16:creationId xmlns:a16="http://schemas.microsoft.com/office/drawing/2014/main" id="{3FDB0892-08AC-43F5-87B6-5EB00257B291}"/>
              </a:ext>
            </a:extLst>
          </p:cNvPr>
          <p:cNvSpPr>
            <a:spLocks noGrp="1"/>
          </p:cNvSpPr>
          <p:nvPr>
            <p:ph type="body" sz="quarter" idx="10" hasCustomPrompt="1"/>
          </p:nvPr>
        </p:nvSpPr>
        <p:spPr>
          <a:xfrm>
            <a:off x="3620671"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3" name="Text Placeholder 21">
            <a:extLst>
              <a:ext uri="{FF2B5EF4-FFF2-40B4-BE49-F238E27FC236}">
                <a16:creationId xmlns:a16="http://schemas.microsoft.com/office/drawing/2014/main" id="{29377887-0592-4E1F-9605-82C5127A8F9E}"/>
              </a:ext>
            </a:extLst>
          </p:cNvPr>
          <p:cNvSpPr>
            <a:spLocks noGrp="1"/>
          </p:cNvSpPr>
          <p:nvPr>
            <p:ph type="body" sz="quarter" idx="11" hasCustomPrompt="1"/>
          </p:nvPr>
        </p:nvSpPr>
        <p:spPr>
          <a:xfrm>
            <a:off x="337345"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4" name="Text Placeholder 21">
            <a:extLst>
              <a:ext uri="{FF2B5EF4-FFF2-40B4-BE49-F238E27FC236}">
                <a16:creationId xmlns:a16="http://schemas.microsoft.com/office/drawing/2014/main" id="{9AACF4C2-7ABF-4646-91FB-7B5E6C0DCE56}"/>
              </a:ext>
            </a:extLst>
          </p:cNvPr>
          <p:cNvSpPr>
            <a:spLocks noGrp="1"/>
          </p:cNvSpPr>
          <p:nvPr>
            <p:ph type="body" sz="quarter" idx="12" hasCustomPrompt="1"/>
          </p:nvPr>
        </p:nvSpPr>
        <p:spPr>
          <a:xfrm>
            <a:off x="6499978"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5" name="Text Placeholder 21">
            <a:extLst>
              <a:ext uri="{FF2B5EF4-FFF2-40B4-BE49-F238E27FC236}">
                <a16:creationId xmlns:a16="http://schemas.microsoft.com/office/drawing/2014/main" id="{FCF0D264-BA8B-4D37-9EA2-17BE992108DC}"/>
              </a:ext>
            </a:extLst>
          </p:cNvPr>
          <p:cNvSpPr>
            <a:spLocks noGrp="1"/>
          </p:cNvSpPr>
          <p:nvPr>
            <p:ph type="body" sz="quarter" idx="13" hasCustomPrompt="1"/>
          </p:nvPr>
        </p:nvSpPr>
        <p:spPr>
          <a:xfrm>
            <a:off x="9502142"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Tree>
    <p:extLst>
      <p:ext uri="{BB962C8B-B14F-4D97-AF65-F5344CB8AC3E}">
        <p14:creationId xmlns:p14="http://schemas.microsoft.com/office/powerpoint/2010/main" val="417065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lef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65005-EB04-4AB2-AB69-B0D1F6200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7" name="Rectangle 6">
            <a:extLst>
              <a:ext uri="{FF2B5EF4-FFF2-40B4-BE49-F238E27FC236}">
                <a16:creationId xmlns:a16="http://schemas.microsoft.com/office/drawing/2014/main" id="{E62E51C1-4CDC-4508-AA33-488B01C6728F}"/>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980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22381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3607-B3A7-4649-B01F-453CDE1EA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FBAB2-1615-4C8E-8D9E-C8C1BA7F12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4E314-12FB-4286-8BD6-32D224D5C46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823B812B-02AC-4064-9B8F-29465EE4F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465E-45C9-4542-B831-473D919F650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20125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lef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60F456-FE99-4A48-974D-F9D11D24AF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10" name="Rectangle 9">
            <a:extLst>
              <a:ext uri="{FF2B5EF4-FFF2-40B4-BE49-F238E27FC236}">
                <a16:creationId xmlns:a16="http://schemas.microsoft.com/office/drawing/2014/main" id="{038117A5-B3F5-47C9-BCCF-F749E0D90A22}"/>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8200"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30899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left (3)">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7648491B-0B11-472D-9796-2E876B2C068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18" name="Rectangle 17">
            <a:extLst>
              <a:ext uri="{FF2B5EF4-FFF2-40B4-BE49-F238E27FC236}">
                <a16:creationId xmlns:a16="http://schemas.microsoft.com/office/drawing/2014/main" id="{80CAE09A-1D23-49CF-8646-4F61BFF984DA}"/>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CA92B1-B31A-4A43-B235-B7CB57ABDACB}"/>
              </a:ext>
            </a:extLst>
          </p:cNvPr>
          <p:cNvSpPr>
            <a:spLocks noGrp="1"/>
          </p:cNvSpPr>
          <p:nvPr>
            <p:ph type="title" hasCustomPrompt="1"/>
          </p:nvPr>
        </p:nvSpPr>
        <p:spPr>
          <a:xfrm>
            <a:off x="84124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33850394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righ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3BA1B-068D-4BEA-A1BA-DEE142D811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8400" y="6350"/>
            <a:ext cx="5943600" cy="6851650"/>
          </a:xfrm>
          <a:prstGeom prst="rect">
            <a:avLst/>
          </a:prstGeom>
        </p:spPr>
      </p:pic>
      <p:sp>
        <p:nvSpPr>
          <p:cNvPr id="7" name="Rectangle 6">
            <a:extLst>
              <a:ext uri="{FF2B5EF4-FFF2-40B4-BE49-F238E27FC236}">
                <a16:creationId xmlns:a16="http://schemas.microsoft.com/office/drawing/2014/main" id="{D8670030-2242-4BDE-AF9F-823EB840F65E}"/>
              </a:ext>
            </a:extLst>
          </p:cNvPr>
          <p:cNvSpPr/>
          <p:nvPr userDrawn="1"/>
        </p:nvSpPr>
        <p:spPr>
          <a:xfrm>
            <a:off x="624840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EE69951-30A3-4BB7-BE2E-611512E9E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9" name="TextBox 8">
            <a:extLst>
              <a:ext uri="{FF2B5EF4-FFF2-40B4-BE49-F238E27FC236}">
                <a16:creationId xmlns:a16="http://schemas.microsoft.com/office/drawing/2014/main" id="{C8C6AF56-8542-4C69-B2D5-32FFF97FA8D1}"/>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0" name="Picture 9">
            <a:extLst>
              <a:ext uri="{FF2B5EF4-FFF2-40B4-BE49-F238E27FC236}">
                <a16:creationId xmlns:a16="http://schemas.microsoft.com/office/drawing/2014/main" id="{12394A85-004E-440F-AFB6-92F4D1E2EF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8186" y="2163389"/>
            <a:ext cx="3164028" cy="2531222"/>
          </a:xfrm>
          <a:prstGeom prst="rect">
            <a:avLst/>
          </a:prstGeom>
        </p:spPr>
      </p:pic>
      <p:sp>
        <p:nvSpPr>
          <p:cNvPr id="11" name="Title 10">
            <a:extLst>
              <a:ext uri="{FF2B5EF4-FFF2-40B4-BE49-F238E27FC236}">
                <a16:creationId xmlns:a16="http://schemas.microsoft.com/office/drawing/2014/main" id="{DEEFB922-2A25-43A9-946F-BF979D268593}"/>
              </a:ext>
            </a:extLst>
          </p:cNvPr>
          <p:cNvSpPr>
            <a:spLocks noGrp="1"/>
          </p:cNvSpPr>
          <p:nvPr>
            <p:ph type="title" hasCustomPrompt="1"/>
          </p:nvPr>
        </p:nvSpPr>
        <p:spPr>
          <a:xfrm>
            <a:off x="7132320" y="457200"/>
            <a:ext cx="4114800" cy="1828800"/>
          </a:xfrm>
        </p:spPr>
        <p:txBody>
          <a:bodyPr/>
          <a:lstStyle>
            <a:lvl1pPr algn="ctr">
              <a:defRPr>
                <a:solidFill>
                  <a:schemeClr val="bg1"/>
                </a:solidFill>
              </a:defRPr>
            </a:lvl1pPr>
          </a:lstStyle>
          <a:p>
            <a:r>
              <a:rPr lang="en-US" dirty="0"/>
              <a:t>Title</a:t>
            </a:r>
          </a:p>
        </p:txBody>
      </p:sp>
      <p:sp>
        <p:nvSpPr>
          <p:cNvPr id="12" name="Text Placeholder 14">
            <a:extLst>
              <a:ext uri="{FF2B5EF4-FFF2-40B4-BE49-F238E27FC236}">
                <a16:creationId xmlns:a16="http://schemas.microsoft.com/office/drawing/2014/main" id="{82F4D57F-06D7-4C12-9C29-A2746DC53915}"/>
              </a:ext>
            </a:extLst>
          </p:cNvPr>
          <p:cNvSpPr>
            <a:spLocks noGrp="1"/>
          </p:cNvSpPr>
          <p:nvPr>
            <p:ph type="body" sz="quarter" idx="10"/>
          </p:nvPr>
        </p:nvSpPr>
        <p:spPr>
          <a:xfrm>
            <a:off x="469229"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8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area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9DABEB-E64A-4593-94B6-FDB49D7A5A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5" y="1"/>
            <a:ext cx="6156784" cy="3429000"/>
          </a:xfrm>
          <a:prstGeom prst="rect">
            <a:avLst/>
          </a:prstGeom>
        </p:spPr>
      </p:pic>
      <p:sp>
        <p:nvSpPr>
          <p:cNvPr id="7" name="Rectangle 6">
            <a:extLst>
              <a:ext uri="{FF2B5EF4-FFF2-40B4-BE49-F238E27FC236}">
                <a16:creationId xmlns:a16="http://schemas.microsoft.com/office/drawing/2014/main" id="{57F993FF-C889-44AC-8971-ED5018C7645E}"/>
              </a:ext>
            </a:extLst>
          </p:cNvPr>
          <p:cNvSpPr/>
          <p:nvPr userDrawn="1"/>
        </p:nvSpPr>
        <p:spPr>
          <a:xfrm>
            <a:off x="2468" y="1"/>
            <a:ext cx="6161719"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A1B5320-2D81-4764-BE3D-B4D1047ED54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61719" y="3411932"/>
            <a:ext cx="6030281" cy="3446068"/>
          </a:xfrm>
          <a:prstGeom prst="rect">
            <a:avLst/>
          </a:prstGeom>
        </p:spPr>
      </p:pic>
      <p:sp>
        <p:nvSpPr>
          <p:cNvPr id="12" name="Rectangle 11">
            <a:extLst>
              <a:ext uri="{FF2B5EF4-FFF2-40B4-BE49-F238E27FC236}">
                <a16:creationId xmlns:a16="http://schemas.microsoft.com/office/drawing/2014/main" id="{7ED862A2-931E-4533-9D3E-5D14281B0F9E}"/>
              </a:ext>
            </a:extLst>
          </p:cNvPr>
          <p:cNvSpPr/>
          <p:nvPr userDrawn="1"/>
        </p:nvSpPr>
        <p:spPr>
          <a:xfrm>
            <a:off x="6161719" y="3411932"/>
            <a:ext cx="6030281" cy="3429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0160924-CFAD-4A44-BABA-807474F8AA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4" name="TextBox 13">
            <a:extLst>
              <a:ext uri="{FF2B5EF4-FFF2-40B4-BE49-F238E27FC236}">
                <a16:creationId xmlns:a16="http://schemas.microsoft.com/office/drawing/2014/main" id="{7F1E68E4-C87F-4FF1-A634-34FC291480A6}"/>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5" name="Picture 14">
            <a:extLst>
              <a:ext uri="{FF2B5EF4-FFF2-40B4-BE49-F238E27FC236}">
                <a16:creationId xmlns:a16="http://schemas.microsoft.com/office/drawing/2014/main" id="{F12ABF59-9AC5-4ABA-9F5C-F4E9C0DAC5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906" y="498672"/>
            <a:ext cx="3144350" cy="2515480"/>
          </a:xfrm>
          <a:prstGeom prst="rect">
            <a:avLst/>
          </a:prstGeom>
        </p:spPr>
      </p:pic>
      <p:sp>
        <p:nvSpPr>
          <p:cNvPr id="16" name="Title 15">
            <a:extLst>
              <a:ext uri="{FF2B5EF4-FFF2-40B4-BE49-F238E27FC236}">
                <a16:creationId xmlns:a16="http://schemas.microsoft.com/office/drawing/2014/main" id="{88439308-AA3F-4F8F-91A7-E5629BAD55C0}"/>
              </a:ext>
            </a:extLst>
          </p:cNvPr>
          <p:cNvSpPr>
            <a:spLocks noGrp="1"/>
          </p:cNvSpPr>
          <p:nvPr>
            <p:ph type="title" hasCustomPrompt="1"/>
          </p:nvPr>
        </p:nvSpPr>
        <p:spPr>
          <a:xfrm>
            <a:off x="3104147" y="1034716"/>
            <a:ext cx="2767263" cy="1479884"/>
          </a:xfrm>
        </p:spPr>
        <p:txBody>
          <a:bodyPr/>
          <a:lstStyle>
            <a:lvl1pPr>
              <a:defRPr>
                <a:solidFill>
                  <a:srgbClr val="AB9D5B"/>
                </a:solidFill>
              </a:defRPr>
            </a:lvl1pPr>
          </a:lstStyle>
          <a:p>
            <a:r>
              <a:rPr lang="en-US" dirty="0"/>
              <a:t>Click to edit title</a:t>
            </a:r>
          </a:p>
        </p:txBody>
      </p:sp>
      <p:sp>
        <p:nvSpPr>
          <p:cNvPr id="18" name="Text Placeholder 17">
            <a:extLst>
              <a:ext uri="{FF2B5EF4-FFF2-40B4-BE49-F238E27FC236}">
                <a16:creationId xmlns:a16="http://schemas.microsoft.com/office/drawing/2014/main" id="{D100746B-1386-4BAE-B14C-F5ED5FBD8D4A}"/>
              </a:ext>
            </a:extLst>
          </p:cNvPr>
          <p:cNvSpPr>
            <a:spLocks noGrp="1"/>
          </p:cNvSpPr>
          <p:nvPr>
            <p:ph type="body" sz="quarter" idx="10"/>
          </p:nvPr>
        </p:nvSpPr>
        <p:spPr>
          <a:xfrm>
            <a:off x="6164263" y="498475"/>
            <a:ext cx="5680075" cy="2365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D46E4BFF-5006-421C-96B7-EDF68C13E32C}"/>
              </a:ext>
            </a:extLst>
          </p:cNvPr>
          <p:cNvSpPr>
            <a:spLocks noGrp="1"/>
          </p:cNvSpPr>
          <p:nvPr>
            <p:ph sz="quarter" idx="11"/>
          </p:nvPr>
        </p:nvSpPr>
        <p:spPr>
          <a:xfrm>
            <a:off x="481013" y="3849688"/>
            <a:ext cx="5680075" cy="247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89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AEF79-8813-41B3-B90D-7E4E02FDD060}"/>
              </a:ext>
            </a:extLst>
          </p:cNvPr>
          <p:cNvSpPr/>
          <p:nvPr userDrawn="1"/>
        </p:nvSpPr>
        <p:spPr>
          <a:xfrm>
            <a:off x="0" y="4943475"/>
            <a:ext cx="12192000" cy="957263"/>
          </a:xfrm>
          <a:prstGeom prst="rect">
            <a:avLst/>
          </a:prstGeom>
          <a:solidFill>
            <a:srgbClr val="3FB44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B449"/>
              </a:solidFill>
            </a:endParaRPr>
          </a:p>
        </p:txBody>
      </p:sp>
      <p:sp>
        <p:nvSpPr>
          <p:cNvPr id="7" name="Rectangle 6">
            <a:extLst>
              <a:ext uri="{FF2B5EF4-FFF2-40B4-BE49-F238E27FC236}">
                <a16:creationId xmlns:a16="http://schemas.microsoft.com/office/drawing/2014/main" id="{21C18DC5-2FD6-47DE-9B97-AC5A5F2874E5}"/>
              </a:ext>
            </a:extLst>
          </p:cNvPr>
          <p:cNvSpPr/>
          <p:nvPr userDrawn="1"/>
        </p:nvSpPr>
        <p:spPr>
          <a:xfrm>
            <a:off x="0" y="5714999"/>
            <a:ext cx="12192000" cy="185739"/>
          </a:xfrm>
          <a:prstGeom prst="rect">
            <a:avLst/>
          </a:prstGeom>
          <a:solidFill>
            <a:srgbClr val="FEE8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E883"/>
              </a:solidFill>
            </a:endParaRPr>
          </a:p>
        </p:txBody>
      </p:sp>
      <p:sp>
        <p:nvSpPr>
          <p:cNvPr id="9" name="Rectangle 8">
            <a:extLst>
              <a:ext uri="{FF2B5EF4-FFF2-40B4-BE49-F238E27FC236}">
                <a16:creationId xmlns:a16="http://schemas.microsoft.com/office/drawing/2014/main" id="{A8034787-2FA4-4FD1-B92F-F412DB244E8A}"/>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0F657F3-3CF3-49A2-B168-CD0195153059}"/>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22972D3-A28F-4A50-AD83-BA73852FC4E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578934" y="3280141"/>
            <a:ext cx="2555144" cy="2555144"/>
          </a:xfrm>
          <a:prstGeom prst="ellipse">
            <a:avLst/>
          </a:prstGeom>
          <a:ln w="38100">
            <a:solidFill>
              <a:schemeClr val="bg1"/>
            </a:solidFill>
          </a:ln>
        </p:spPr>
      </p:pic>
      <p:sp>
        <p:nvSpPr>
          <p:cNvPr id="2" name="Title 1">
            <a:extLst>
              <a:ext uri="{FF2B5EF4-FFF2-40B4-BE49-F238E27FC236}">
                <a16:creationId xmlns:a16="http://schemas.microsoft.com/office/drawing/2014/main" id="{4CEB1F2B-FF87-407B-BE77-245D7D783361}"/>
              </a:ext>
            </a:extLst>
          </p:cNvPr>
          <p:cNvSpPr>
            <a:spLocks noGrp="1"/>
          </p:cNvSpPr>
          <p:nvPr>
            <p:ph type="title" hasCustomPrompt="1"/>
          </p:nvPr>
        </p:nvSpPr>
        <p:spPr>
          <a:xfrm>
            <a:off x="0" y="261563"/>
            <a:ext cx="5125452" cy="721894"/>
          </a:xfrm>
        </p:spPr>
        <p:txBody>
          <a:bodyPr>
            <a:normAutofit/>
          </a:bodyP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902B0052-8F13-4EDE-843D-26B56F001843}"/>
              </a:ext>
            </a:extLst>
          </p:cNvPr>
          <p:cNvSpPr>
            <a:spLocks noGrp="1"/>
          </p:cNvSpPr>
          <p:nvPr>
            <p:ph type="body" sz="quarter" idx="10"/>
          </p:nvPr>
        </p:nvSpPr>
        <p:spPr>
          <a:xfrm>
            <a:off x="553119" y="1273176"/>
            <a:ext cx="8314155" cy="3284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DB44756-C663-4108-B18F-D478CDB6CD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BE60E64-933B-4E1D-9D1F-480AA7362D1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970582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op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2D0D9-D6B2-4444-A719-8FE1BF61D5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9149"/>
            <a:ext cx="12192000" cy="5488851"/>
          </a:xfrm>
          <a:prstGeom prst="rect">
            <a:avLst/>
          </a:prstGeom>
        </p:spPr>
      </p:pic>
      <p:sp>
        <p:nvSpPr>
          <p:cNvPr id="7" name="Rectangle 6">
            <a:extLst>
              <a:ext uri="{FF2B5EF4-FFF2-40B4-BE49-F238E27FC236}">
                <a16:creationId xmlns:a16="http://schemas.microsoft.com/office/drawing/2014/main" id="{75AC900C-6D42-4FBB-8E54-2DCCC8B2376B}"/>
              </a:ext>
            </a:extLst>
          </p:cNvPr>
          <p:cNvSpPr/>
          <p:nvPr userDrawn="1"/>
        </p:nvSpPr>
        <p:spPr>
          <a:xfrm>
            <a:off x="0" y="1369149"/>
            <a:ext cx="12192000" cy="1317393"/>
          </a:xfrm>
          <a:prstGeom prst="rect">
            <a:avLst/>
          </a:prstGeom>
          <a:solidFill>
            <a:srgbClr val="3FB44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1FF1B2-E082-44AB-9930-2EDB92B71FF5}"/>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E1E48A-34E6-4885-86ED-A49DC91872D7}"/>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8959CB-1E84-4E11-9869-E00F8FA612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656" y="1494445"/>
            <a:ext cx="1066800" cy="1066800"/>
          </a:xfrm>
          <a:prstGeom prst="rect">
            <a:avLst/>
          </a:prstGeom>
        </p:spPr>
      </p:pic>
      <p:pic>
        <p:nvPicPr>
          <p:cNvPr id="12" name="Picture 11">
            <a:extLst>
              <a:ext uri="{FF2B5EF4-FFF2-40B4-BE49-F238E27FC236}">
                <a16:creationId xmlns:a16="http://schemas.microsoft.com/office/drawing/2014/main" id="{4E3466D5-F969-4F58-AA73-C149F6FD97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27460" y="1489189"/>
            <a:ext cx="1066800" cy="1066800"/>
          </a:xfrm>
          <a:prstGeom prst="rect">
            <a:avLst/>
          </a:prstGeom>
        </p:spPr>
      </p:pic>
      <p:pic>
        <p:nvPicPr>
          <p:cNvPr id="13" name="Picture 12">
            <a:extLst>
              <a:ext uri="{FF2B5EF4-FFF2-40B4-BE49-F238E27FC236}">
                <a16:creationId xmlns:a16="http://schemas.microsoft.com/office/drawing/2014/main" id="{774E2CB1-3341-40C6-990D-F56DF822C9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3351" y="1489189"/>
            <a:ext cx="1066800" cy="1066800"/>
          </a:xfrm>
          <a:prstGeom prst="rect">
            <a:avLst/>
          </a:prstGeom>
        </p:spPr>
      </p:pic>
      <p:sp>
        <p:nvSpPr>
          <p:cNvPr id="15" name="Rectangle 14">
            <a:extLst>
              <a:ext uri="{FF2B5EF4-FFF2-40B4-BE49-F238E27FC236}">
                <a16:creationId xmlns:a16="http://schemas.microsoft.com/office/drawing/2014/main" id="{4F19B517-4FF3-460A-96AD-990D8059771B}"/>
              </a:ext>
            </a:extLst>
          </p:cNvPr>
          <p:cNvSpPr/>
          <p:nvPr userDrawn="1"/>
        </p:nvSpPr>
        <p:spPr>
          <a:xfrm>
            <a:off x="504" y="2688336"/>
            <a:ext cx="12192000" cy="2268748"/>
          </a:xfrm>
          <a:prstGeom prst="rect">
            <a:avLst/>
          </a:prstGeom>
          <a:solidFill>
            <a:srgbClr val="FEE88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a:extLst>
              <a:ext uri="{FF2B5EF4-FFF2-40B4-BE49-F238E27FC236}">
                <a16:creationId xmlns:a16="http://schemas.microsoft.com/office/drawing/2014/main" id="{FE4C3996-CFA5-4254-822D-960EEBC5F4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22" name="TextBox 21">
            <a:extLst>
              <a:ext uri="{FF2B5EF4-FFF2-40B4-BE49-F238E27FC236}">
                <a16:creationId xmlns:a16="http://schemas.microsoft.com/office/drawing/2014/main" id="{638F244A-31B4-4BB4-A04F-EF8476839DCB}"/>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3" name="Title 22">
            <a:extLst>
              <a:ext uri="{FF2B5EF4-FFF2-40B4-BE49-F238E27FC236}">
                <a16:creationId xmlns:a16="http://schemas.microsoft.com/office/drawing/2014/main" id="{56A1936B-F0F6-4CC4-A841-F2FF80A124E2}"/>
              </a:ext>
            </a:extLst>
          </p:cNvPr>
          <p:cNvSpPr>
            <a:spLocks noGrp="1"/>
          </p:cNvSpPr>
          <p:nvPr>
            <p:ph type="title" hasCustomPrompt="1"/>
          </p:nvPr>
        </p:nvSpPr>
        <p:spPr>
          <a:xfrm>
            <a:off x="0" y="261563"/>
            <a:ext cx="5029200" cy="709863"/>
          </a:xfrm>
        </p:spPr>
        <p:txBody>
          <a:bodyPr/>
          <a:lstStyle>
            <a:lvl1pPr>
              <a:defRPr>
                <a:solidFill>
                  <a:schemeClr val="bg1"/>
                </a:solidFill>
              </a:defRPr>
            </a:lvl1pPr>
          </a:lstStyle>
          <a:p>
            <a:r>
              <a:rPr lang="en-US" dirty="0"/>
              <a:t>Click to edit title</a:t>
            </a:r>
          </a:p>
        </p:txBody>
      </p:sp>
      <p:sp>
        <p:nvSpPr>
          <p:cNvPr id="25" name="Text Placeholder 24">
            <a:extLst>
              <a:ext uri="{FF2B5EF4-FFF2-40B4-BE49-F238E27FC236}">
                <a16:creationId xmlns:a16="http://schemas.microsoft.com/office/drawing/2014/main" id="{98DF88B1-4DD2-4D82-BCDD-0F8C6083FCBA}"/>
              </a:ext>
            </a:extLst>
          </p:cNvPr>
          <p:cNvSpPr>
            <a:spLocks noGrp="1"/>
          </p:cNvSpPr>
          <p:nvPr>
            <p:ph type="body" sz="quarter" idx="10" hasCustomPrompt="1"/>
          </p:nvPr>
        </p:nvSpPr>
        <p:spPr>
          <a:xfrm>
            <a:off x="4341866"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6" name="Text Placeholder 24">
            <a:extLst>
              <a:ext uri="{FF2B5EF4-FFF2-40B4-BE49-F238E27FC236}">
                <a16:creationId xmlns:a16="http://schemas.microsoft.com/office/drawing/2014/main" id="{10498659-F0D8-4788-B802-426B7B03F4B2}"/>
              </a:ext>
            </a:extLst>
          </p:cNvPr>
          <p:cNvSpPr>
            <a:spLocks noGrp="1"/>
          </p:cNvSpPr>
          <p:nvPr>
            <p:ph type="body" sz="quarter" idx="11" hasCustomPrompt="1"/>
          </p:nvPr>
        </p:nvSpPr>
        <p:spPr>
          <a:xfrm>
            <a:off x="251451"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7" name="Text Placeholder 24">
            <a:extLst>
              <a:ext uri="{FF2B5EF4-FFF2-40B4-BE49-F238E27FC236}">
                <a16:creationId xmlns:a16="http://schemas.microsoft.com/office/drawing/2014/main" id="{5CA01139-5F3C-4A87-9DC6-3027608935DD}"/>
              </a:ext>
            </a:extLst>
          </p:cNvPr>
          <p:cNvSpPr>
            <a:spLocks noGrp="1"/>
          </p:cNvSpPr>
          <p:nvPr>
            <p:ph type="body" sz="quarter" idx="12" hasCustomPrompt="1"/>
          </p:nvPr>
        </p:nvSpPr>
        <p:spPr>
          <a:xfrm>
            <a:off x="8097015"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9" name="Text Placeholder 28">
            <a:extLst>
              <a:ext uri="{FF2B5EF4-FFF2-40B4-BE49-F238E27FC236}">
                <a16:creationId xmlns:a16="http://schemas.microsoft.com/office/drawing/2014/main" id="{B8356396-8622-4DC9-8AAD-52332E3AF1C2}"/>
              </a:ext>
            </a:extLst>
          </p:cNvPr>
          <p:cNvSpPr>
            <a:spLocks noGrp="1"/>
          </p:cNvSpPr>
          <p:nvPr>
            <p:ph type="body" sz="quarter" idx="13" hasCustomPrompt="1"/>
          </p:nvPr>
        </p:nvSpPr>
        <p:spPr>
          <a:xfrm>
            <a:off x="1452617"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0" name="Text Placeholder 28">
            <a:extLst>
              <a:ext uri="{FF2B5EF4-FFF2-40B4-BE49-F238E27FC236}">
                <a16:creationId xmlns:a16="http://schemas.microsoft.com/office/drawing/2014/main" id="{CF2DAB94-BAE7-4FD5-942F-45E9A5835DBF}"/>
              </a:ext>
            </a:extLst>
          </p:cNvPr>
          <p:cNvSpPr>
            <a:spLocks noGrp="1"/>
          </p:cNvSpPr>
          <p:nvPr>
            <p:ph type="body" sz="quarter" idx="14" hasCustomPrompt="1"/>
          </p:nvPr>
        </p:nvSpPr>
        <p:spPr>
          <a:xfrm>
            <a:off x="9543684"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1" name="Text Placeholder 28">
            <a:extLst>
              <a:ext uri="{FF2B5EF4-FFF2-40B4-BE49-F238E27FC236}">
                <a16:creationId xmlns:a16="http://schemas.microsoft.com/office/drawing/2014/main" id="{D3CD0781-F9B0-4D31-8B8E-16DBE77F4D3B}"/>
              </a:ext>
            </a:extLst>
          </p:cNvPr>
          <p:cNvSpPr>
            <a:spLocks noGrp="1"/>
          </p:cNvSpPr>
          <p:nvPr>
            <p:ph type="body" sz="quarter" idx="15" hasCustomPrompt="1"/>
          </p:nvPr>
        </p:nvSpPr>
        <p:spPr>
          <a:xfrm>
            <a:off x="5543741"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Tree>
    <p:extLst>
      <p:ext uri="{BB962C8B-B14F-4D97-AF65-F5344CB8AC3E}">
        <p14:creationId xmlns:p14="http://schemas.microsoft.com/office/powerpoint/2010/main" val="264650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58E06D0-7E65-4CB7-B563-0C477A868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703" y="1992064"/>
            <a:ext cx="2474405" cy="2474405"/>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5EE893E-0A51-4DE6-8EDA-A71D588FFA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7482" y="1979195"/>
            <a:ext cx="2217036" cy="2217036"/>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70779F4E-52D4-46C3-8DD9-8B4E498F1A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2130" y="1979195"/>
            <a:ext cx="2217036" cy="2217036"/>
          </a:xfrm>
          <a:prstGeom prst="rect">
            <a:avLst/>
          </a:prstGeom>
        </p:spPr>
      </p:pic>
      <p:sp>
        <p:nvSpPr>
          <p:cNvPr id="9" name="TextBox 8">
            <a:extLst>
              <a:ext uri="{FF2B5EF4-FFF2-40B4-BE49-F238E27FC236}">
                <a16:creationId xmlns:a16="http://schemas.microsoft.com/office/drawing/2014/main" id="{7864A46B-3FAB-4E67-99AE-8DE66FF2E710}"/>
              </a:ext>
            </a:extLst>
          </p:cNvPr>
          <p:cNvSpPr txBox="1"/>
          <p:nvPr userDrawn="1"/>
        </p:nvSpPr>
        <p:spPr>
          <a:xfrm>
            <a:off x="1522002" y="4174081"/>
            <a:ext cx="2448106" cy="584775"/>
          </a:xfrm>
          <a:prstGeom prst="rect">
            <a:avLst/>
          </a:prstGeom>
          <a:noFill/>
        </p:spPr>
        <p:txBody>
          <a:bodyPr wrap="none" rtlCol="0">
            <a:spAutoFit/>
          </a:bodyPr>
          <a:lstStyle/>
          <a:p>
            <a:r>
              <a:rPr lang="en-IE" sz="3200" dirty="0">
                <a:latin typeface="Futura PT Book"/>
              </a:rPr>
              <a:t>experience</a:t>
            </a:r>
          </a:p>
        </p:txBody>
      </p:sp>
      <p:sp>
        <p:nvSpPr>
          <p:cNvPr id="10" name="TextBox 9">
            <a:extLst>
              <a:ext uri="{FF2B5EF4-FFF2-40B4-BE49-F238E27FC236}">
                <a16:creationId xmlns:a16="http://schemas.microsoft.com/office/drawing/2014/main" id="{6E180B63-32DA-4223-B120-92176421912F}"/>
              </a:ext>
            </a:extLst>
          </p:cNvPr>
          <p:cNvSpPr txBox="1"/>
          <p:nvPr userDrawn="1"/>
        </p:nvSpPr>
        <p:spPr>
          <a:xfrm>
            <a:off x="5235027" y="4174081"/>
            <a:ext cx="1721946" cy="584775"/>
          </a:xfrm>
          <a:prstGeom prst="rect">
            <a:avLst/>
          </a:prstGeom>
          <a:noFill/>
        </p:spPr>
        <p:txBody>
          <a:bodyPr wrap="none" rtlCol="0">
            <a:spAutoFit/>
          </a:bodyPr>
          <a:lstStyle/>
          <a:p>
            <a:r>
              <a:rPr lang="en-IE" sz="3200" dirty="0">
                <a:latin typeface="Futura PT Book"/>
              </a:rPr>
              <a:t>analyse</a:t>
            </a:r>
          </a:p>
        </p:txBody>
      </p:sp>
      <p:sp>
        <p:nvSpPr>
          <p:cNvPr id="11" name="TextBox 10">
            <a:extLst>
              <a:ext uri="{FF2B5EF4-FFF2-40B4-BE49-F238E27FC236}">
                <a16:creationId xmlns:a16="http://schemas.microsoft.com/office/drawing/2014/main" id="{3F4F867B-F4BD-426A-B4A3-972B55BCFDA7}"/>
              </a:ext>
            </a:extLst>
          </p:cNvPr>
          <p:cNvSpPr txBox="1"/>
          <p:nvPr userDrawn="1"/>
        </p:nvSpPr>
        <p:spPr>
          <a:xfrm>
            <a:off x="8874327" y="4174081"/>
            <a:ext cx="1452642" cy="584775"/>
          </a:xfrm>
          <a:prstGeom prst="rect">
            <a:avLst/>
          </a:prstGeom>
          <a:noFill/>
        </p:spPr>
        <p:txBody>
          <a:bodyPr wrap="none" rtlCol="0">
            <a:spAutoFit/>
          </a:bodyPr>
          <a:lstStyle/>
          <a:p>
            <a:r>
              <a:rPr lang="en-IE" sz="3200" dirty="0">
                <a:latin typeface="Futura PT Book"/>
              </a:rPr>
              <a:t>theory</a:t>
            </a:r>
          </a:p>
        </p:txBody>
      </p:sp>
    </p:spTree>
    <p:extLst>
      <p:ext uri="{BB962C8B-B14F-4D97-AF65-F5344CB8AC3E}">
        <p14:creationId xmlns:p14="http://schemas.microsoft.com/office/powerpoint/2010/main" val="221423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D49CA-ACA2-489F-A9DF-C460354EC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232145" cy="6858001"/>
          </a:xfrm>
          <a:prstGeom prst="rect">
            <a:avLst/>
          </a:prstGeom>
        </p:spPr>
      </p:pic>
      <p:sp>
        <p:nvSpPr>
          <p:cNvPr id="7" name="Rectangle 6">
            <a:extLst>
              <a:ext uri="{FF2B5EF4-FFF2-40B4-BE49-F238E27FC236}">
                <a16:creationId xmlns:a16="http://schemas.microsoft.com/office/drawing/2014/main" id="{9F7DC432-FB25-4840-8392-EA8F1BCB631C}"/>
              </a:ext>
            </a:extLst>
          </p:cNvPr>
          <p:cNvSpPr/>
          <p:nvPr userDrawn="1"/>
        </p:nvSpPr>
        <p:spPr>
          <a:xfrm>
            <a:off x="-2" y="0"/>
            <a:ext cx="1223214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DBB63F-D7F2-44C9-B1A7-DE783F0F7971}"/>
              </a:ext>
            </a:extLst>
          </p:cNvPr>
          <p:cNvSpPr/>
          <p:nvPr userDrawn="1"/>
        </p:nvSpPr>
        <p:spPr>
          <a:xfrm>
            <a:off x="0" y="3398808"/>
            <a:ext cx="12232144" cy="1269445"/>
          </a:xfrm>
          <a:prstGeom prst="rect">
            <a:avLst/>
          </a:prstGeom>
          <a:solidFill>
            <a:srgbClr val="1C7FB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BDBA85B-6BA4-4F72-80B9-B204812A307C}"/>
              </a:ext>
            </a:extLst>
          </p:cNvPr>
          <p:cNvSpPr>
            <a:spLocks noGrp="1"/>
          </p:cNvSpPr>
          <p:nvPr>
            <p:ph type="body" sz="quarter" idx="10" hasCustomPrompt="1"/>
          </p:nvPr>
        </p:nvSpPr>
        <p:spPr>
          <a:xfrm>
            <a:off x="0" y="793750"/>
            <a:ext cx="12188952" cy="1097280"/>
          </a:xfrm>
        </p:spPr>
        <p:txBody>
          <a:bodyPr/>
          <a:lstStyle>
            <a:lvl1pPr marL="0" indent="0" algn="ctr">
              <a:buNone/>
              <a:defRPr>
                <a:solidFill>
                  <a:schemeClr val="bg1"/>
                </a:solidFill>
              </a:defRPr>
            </a:lvl1pPr>
          </a:lstStyle>
          <a:p>
            <a:pPr lvl="0"/>
            <a:r>
              <a:rPr lang="en-US" dirty="0"/>
              <a:t>Thank you</a:t>
            </a:r>
          </a:p>
        </p:txBody>
      </p:sp>
      <p:sp>
        <p:nvSpPr>
          <p:cNvPr id="17" name="Text Placeholder 16">
            <a:extLst>
              <a:ext uri="{FF2B5EF4-FFF2-40B4-BE49-F238E27FC236}">
                <a16:creationId xmlns:a16="http://schemas.microsoft.com/office/drawing/2014/main" id="{C4B16B48-F91F-4777-919C-C731EBBABFB3}"/>
              </a:ext>
            </a:extLst>
          </p:cNvPr>
          <p:cNvSpPr>
            <a:spLocks noGrp="1"/>
          </p:cNvSpPr>
          <p:nvPr>
            <p:ph type="body" sz="quarter" idx="11" hasCustomPrompt="1"/>
          </p:nvPr>
        </p:nvSpPr>
        <p:spPr>
          <a:xfrm>
            <a:off x="0" y="3489326"/>
            <a:ext cx="12188952" cy="1097280"/>
          </a:xfrm>
        </p:spPr>
        <p:txBody>
          <a:bodyPr/>
          <a:lstStyle>
            <a:lvl1pPr marL="0" indent="0" algn="ctr">
              <a:buNone/>
              <a:defRPr>
                <a:solidFill>
                  <a:schemeClr val="bg1"/>
                </a:solidFill>
              </a:defRPr>
            </a:lvl1pPr>
          </a:lstStyle>
          <a:p>
            <a:pPr lvl="0"/>
            <a:r>
              <a:rPr lang="en-US" dirty="0"/>
              <a:t>name@iasaoffice.org</a:t>
            </a:r>
          </a:p>
        </p:txBody>
      </p:sp>
      <p:pic>
        <p:nvPicPr>
          <p:cNvPr id="18" name="Picture 17">
            <a:extLst>
              <a:ext uri="{FF2B5EF4-FFF2-40B4-BE49-F238E27FC236}">
                <a16:creationId xmlns:a16="http://schemas.microsoft.com/office/drawing/2014/main" id="{70E0F4EC-19B7-41A1-9363-63704F9F7E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8BD9689-8B7E-4BC7-BE68-E54C736CBAD3}"/>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0" name="TextBox 19">
            <a:extLst>
              <a:ext uri="{FF2B5EF4-FFF2-40B4-BE49-F238E27FC236}">
                <a16:creationId xmlns:a16="http://schemas.microsoft.com/office/drawing/2014/main" id="{DB6DC7FA-F110-4042-90B4-B7C40E28C13C}"/>
              </a:ext>
            </a:extLst>
          </p:cNvPr>
          <p:cNvSpPr txBox="1"/>
          <p:nvPr userDrawn="1"/>
        </p:nvSpPr>
        <p:spPr>
          <a:xfrm>
            <a:off x="241494" y="6035423"/>
            <a:ext cx="9337440" cy="553998"/>
          </a:xfrm>
          <a:prstGeom prst="rect">
            <a:avLst/>
          </a:prstGeom>
          <a:noFill/>
        </p:spPr>
        <p:txBody>
          <a:bodyPr wrap="square" rtlCol="0">
            <a:spAutoFit/>
          </a:bodyPr>
          <a:lstStyle/>
          <a:p>
            <a:pPr>
              <a:lnSpc>
                <a:spcPct val="100000"/>
              </a:lnSpc>
            </a:pPr>
            <a:r>
              <a:rPr lang="en-US" sz="1000" kern="1200" dirty="0">
                <a:solidFill>
                  <a:schemeClr val="bg1"/>
                </a:solidFill>
                <a:latin typeface="Futura PT Book"/>
                <a:ea typeface="+mn-ea"/>
                <a:cs typeface="+mn-cs"/>
              </a:rPr>
              <a:t>© 2017 IASA GLOBAL. All rights reserved. The information herein is for informational purposes only and represents the current view of IASA GLOBAL as of the date of this presentation. IASA GLOBAL cannot guarantee the accuracy of any information provided after the date of this presentation. IASA GLOBAL MAKES NO WARRANTIES, EXPRESS, IMPLIED OR STATUTORY, AS TO THE INFORMATION IN THIS PRESENTATION</a:t>
            </a:r>
            <a:endParaRPr lang="en-US" sz="1000" dirty="0">
              <a:solidFill>
                <a:schemeClr val="bg1"/>
              </a:solidFill>
              <a:latin typeface="Futura PT Book"/>
            </a:endParaRPr>
          </a:p>
        </p:txBody>
      </p:sp>
    </p:spTree>
    <p:extLst>
      <p:ext uri="{BB962C8B-B14F-4D97-AF65-F5344CB8AC3E}">
        <p14:creationId xmlns:p14="http://schemas.microsoft.com/office/powerpoint/2010/main" val="407323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C754-386D-4B3E-983C-558C1598A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7CFD1-C4BE-4859-A8B6-ACE2E4930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3F1608-97F8-43FE-89DA-0FB2DEC52E8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E286CAFE-742A-44AF-812B-C25BF3C24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F810-AEBB-49E5-A4CF-58407B989DA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1757986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377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137610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0D3BD-C51F-5047-85CD-6241F13D152C}" type="slidenum">
              <a:rPr lang="en-US" smtClean="0"/>
              <a:t>‹#›</a:t>
            </a:fld>
            <a:endParaRPr lang="en-US" dirty="0"/>
          </a:p>
        </p:txBody>
      </p:sp>
    </p:spTree>
    <p:extLst>
      <p:ext uri="{BB962C8B-B14F-4D97-AF65-F5344CB8AC3E}">
        <p14:creationId xmlns:p14="http://schemas.microsoft.com/office/powerpoint/2010/main" val="362190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F14E-56CE-4CD0-81B7-96E713497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0BF68-66B3-4540-999F-3E3E16E51E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1A67E-AC8C-49A6-95DA-8673C584A9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91CE9-D7FE-4E8C-B5C3-C4AC8D22315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F464DF65-3448-454A-B6F0-A312FB7A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41446-93CF-4177-9AC3-4C1457D82E3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19479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9BEE-9BEA-4478-85CF-BCEB40BEB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1820-B02E-463C-8C0D-475F3FE32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3B53F6-71F4-4BAD-8AE5-86229A0E7C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455DC3-149C-4AB5-A2C2-9F88BB40D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50C056-5DBF-4B7D-ABB3-AF5A1CCF89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3F9F0-3355-40A8-AE7D-7565B949C08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8" name="Footer Placeholder 7">
            <a:extLst>
              <a:ext uri="{FF2B5EF4-FFF2-40B4-BE49-F238E27FC236}">
                <a16:creationId xmlns:a16="http://schemas.microsoft.com/office/drawing/2014/main" id="{97046F53-37EB-49A7-AA8E-D1B8A6DE1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121FE-D90E-461F-BB1B-0E335672286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88726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F98A-7183-4FE0-BC25-8E4305D8F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0D1A7-98C5-4D36-87EC-8A4EC69E2D7B}"/>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4" name="Footer Placeholder 3">
            <a:extLst>
              <a:ext uri="{FF2B5EF4-FFF2-40B4-BE49-F238E27FC236}">
                <a16:creationId xmlns:a16="http://schemas.microsoft.com/office/drawing/2014/main" id="{8507A333-35F9-45B9-9100-85545036E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E6BA1-335E-4FFE-BCB5-53E547AA907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7649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27EA9-4FDD-4760-BE68-A321D432B62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3" name="Footer Placeholder 2">
            <a:extLst>
              <a:ext uri="{FF2B5EF4-FFF2-40B4-BE49-F238E27FC236}">
                <a16:creationId xmlns:a16="http://schemas.microsoft.com/office/drawing/2014/main" id="{F1639B17-4334-4F0E-A6A4-C2DCAE4078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62D4E-6F05-4591-A9EE-8D60A77E163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5769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05A1-D9B6-4F0B-8D09-3C2DFCCA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F538B-D8BC-409E-94FB-945F9DEF0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5C5154-6F75-4218-A7FF-A4FEF60E9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800C22-500C-4FCA-92A5-E5DB87D22D4A}"/>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947A3913-5D79-492E-B134-A222C2600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2B2ED-5BC4-4FD2-82C0-01E882942EB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18792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9AF5-F16B-4FB9-BD3B-FDB3D3851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AAFC4-B447-49BE-8C00-A60D0EAED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7B560-606D-495C-9AC0-A6F99557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3743D-DD2F-4E46-B055-5309264629A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023981EA-3706-4DC4-8B67-2C7221E16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DF2E6-BD4D-40F3-BD80-77BDA3885A9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5925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90F7-D937-4A86-81E6-93487BE5F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DB964-9484-4EEA-9EBD-AD9E8AA1D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005E0-0D2D-4950-97C5-57A2DA07F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129BC250-0FE5-4F30-B72C-44223AEF5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12F5C-53A3-4FA5-842B-5E18567BB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716C5-4F31-4386-A1C4-BC053E976F42}" type="slidenum">
              <a:rPr lang="en-US" smtClean="0"/>
              <a:t>‹#›</a:t>
            </a:fld>
            <a:endParaRPr lang="en-US"/>
          </a:p>
        </p:txBody>
      </p:sp>
    </p:spTree>
    <p:extLst>
      <p:ext uri="{BB962C8B-B14F-4D97-AF65-F5344CB8AC3E}">
        <p14:creationId xmlns:p14="http://schemas.microsoft.com/office/powerpoint/2010/main" val="411260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PT Book"/>
              </a:defRPr>
            </a:lvl1pPr>
          </a:lstStyle>
          <a:p>
            <a:fld id="{E148CC48-9397-BB44-A213-644E6BCB586A}" type="datetimeFigureOut">
              <a:rPr lang="en-US" smtClean="0"/>
              <a:pPr/>
              <a:t>11/19/2023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PT Book"/>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PT Book"/>
              </a:defRPr>
            </a:lvl1pPr>
          </a:lstStyle>
          <a:p>
            <a:fld id="{FA40D3BD-C51F-5047-85CD-6241F13D152C}" type="slidenum">
              <a:rPr lang="en-US" smtClean="0"/>
              <a:pPr/>
              <a:t>‹#›</a:t>
            </a:fld>
            <a:endParaRPr lang="en-US" dirty="0"/>
          </a:p>
        </p:txBody>
      </p:sp>
    </p:spTree>
    <p:extLst>
      <p:ext uri="{BB962C8B-B14F-4D97-AF65-F5344CB8AC3E}">
        <p14:creationId xmlns:p14="http://schemas.microsoft.com/office/powerpoint/2010/main" val="128325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Futura PT Heavy"/>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utura PT Book"/>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utura PT Book"/>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utura PT Book"/>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hyperlink" Target="https://iasaglobal.org/wp-content/uploads/2018/10/JTBD-FORCES.pptx" TargetMode="External"/><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slideLayout" Target="../slideLayouts/slideLayout27.xml"/><Relationship Id="rId16" Type="http://schemas.openxmlformats.org/officeDocument/2006/relationships/image" Target="../media/image37.png"/><Relationship Id="rId20" Type="http://schemas.openxmlformats.org/officeDocument/2006/relationships/image" Target="../media/image41.svg"/><Relationship Id="rId1" Type="http://schemas.openxmlformats.org/officeDocument/2006/relationships/tags" Target="../tags/tag2.xml"/><Relationship Id="rId6" Type="http://schemas.openxmlformats.org/officeDocument/2006/relationships/hyperlink" Target="http://disruptiveinnovation.org/" TargetMode="External"/><Relationship Id="rId11" Type="http://schemas.openxmlformats.org/officeDocument/2006/relationships/image" Target="../media/image32.svg"/><Relationship Id="rId5" Type="http://schemas.openxmlformats.org/officeDocument/2006/relationships/hyperlink" Target="http://www.therewiredgroup.com/" TargetMode="External"/><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hyperlink" Target="http://creativecommons.org/licenses/by-sa/4.0" TargetMode="External"/><Relationship Id="rId9" Type="http://schemas.microsoft.com/office/2007/relationships/hdphoto" Target="../media/hdphoto1.wdp"/><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B72FE248-0CD2-46FA-86CC-5CC70AB6EDEF}"/>
              </a:ext>
            </a:extLst>
          </p:cNvPr>
          <p:cNvSpPr/>
          <p:nvPr/>
        </p:nvSpPr>
        <p:spPr>
          <a:xfrm>
            <a:off x="376540" y="591672"/>
            <a:ext cx="11520150" cy="56477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Century Gothic" panose="020B0502020202020204" pitchFamily="34" charset="0"/>
            </a:endParaRPr>
          </a:p>
        </p:txBody>
      </p:sp>
      <p:sp>
        <p:nvSpPr>
          <p:cNvPr id="64" name="TextBox 63">
            <a:extLst>
              <a:ext uri="{FF2B5EF4-FFF2-40B4-BE49-F238E27FC236}">
                <a16:creationId xmlns:a16="http://schemas.microsoft.com/office/drawing/2014/main" id="{0928AF74-F837-4265-BAD8-8ACC5E7A1B96}"/>
              </a:ext>
            </a:extLst>
          </p:cNvPr>
          <p:cNvSpPr txBox="1"/>
          <p:nvPr/>
        </p:nvSpPr>
        <p:spPr>
          <a:xfrm>
            <a:off x="376540" y="130812"/>
            <a:ext cx="1960712" cy="369332"/>
          </a:xfrm>
          <a:prstGeom prst="rect">
            <a:avLst/>
          </a:prstGeom>
          <a:noFill/>
        </p:spPr>
        <p:txBody>
          <a:bodyPr wrap="square" rtlCol="0">
            <a:spAutoFit/>
          </a:bodyPr>
          <a:lstStyle/>
          <a:p>
            <a:r>
              <a:rPr lang="en-IE" dirty="0">
                <a:latin typeface="Century Gothic" panose="020B0502020202020204" pitchFamily="34" charset="0"/>
              </a:rPr>
              <a:t>JTBD FORCES</a:t>
            </a:r>
          </a:p>
        </p:txBody>
      </p:sp>
      <p:sp>
        <p:nvSpPr>
          <p:cNvPr id="66" name="Rectangle 65">
            <a:extLst>
              <a:ext uri="{FF2B5EF4-FFF2-40B4-BE49-F238E27FC236}">
                <a16:creationId xmlns:a16="http://schemas.microsoft.com/office/drawing/2014/main" id="{9E28C8DF-EE65-449A-8B94-1E9F589E1897}"/>
              </a:ext>
            </a:extLst>
          </p:cNvPr>
          <p:cNvSpPr/>
          <p:nvPr/>
        </p:nvSpPr>
        <p:spPr>
          <a:xfrm>
            <a:off x="7665582" y="160753"/>
            <a:ext cx="2051755"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DISCOVERD BY:</a:t>
            </a:r>
          </a:p>
        </p:txBody>
      </p:sp>
      <p:sp>
        <p:nvSpPr>
          <p:cNvPr id="67" name="Rectangle 66">
            <a:extLst>
              <a:ext uri="{FF2B5EF4-FFF2-40B4-BE49-F238E27FC236}">
                <a16:creationId xmlns:a16="http://schemas.microsoft.com/office/drawing/2014/main" id="{5C1D4C2D-91E4-40FE-97F5-6D0D6AE05639}"/>
              </a:ext>
            </a:extLst>
          </p:cNvPr>
          <p:cNvSpPr/>
          <p:nvPr/>
        </p:nvSpPr>
        <p:spPr>
          <a:xfrm>
            <a:off x="9809621" y="160754"/>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DATE:</a:t>
            </a:r>
          </a:p>
        </p:txBody>
      </p:sp>
      <p:sp>
        <p:nvSpPr>
          <p:cNvPr id="68" name="Rectangle 67">
            <a:extLst>
              <a:ext uri="{FF2B5EF4-FFF2-40B4-BE49-F238E27FC236}">
                <a16:creationId xmlns:a16="http://schemas.microsoft.com/office/drawing/2014/main" id="{AB6FC168-7E73-4867-971A-0D76C496F102}"/>
              </a:ext>
            </a:extLst>
          </p:cNvPr>
          <p:cNvSpPr/>
          <p:nvPr/>
        </p:nvSpPr>
        <p:spPr>
          <a:xfrm>
            <a:off x="10878132" y="160753"/>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VERSION:</a:t>
            </a:r>
          </a:p>
        </p:txBody>
      </p:sp>
      <p:sp>
        <p:nvSpPr>
          <p:cNvPr id="69" name="Rectangle 68">
            <a:extLst>
              <a:ext uri="{FF2B5EF4-FFF2-40B4-BE49-F238E27FC236}">
                <a16:creationId xmlns:a16="http://schemas.microsoft.com/office/drawing/2014/main" id="{565C8961-3A8C-41C6-941D-3B49DF87A838}"/>
              </a:ext>
            </a:extLst>
          </p:cNvPr>
          <p:cNvSpPr/>
          <p:nvPr/>
        </p:nvSpPr>
        <p:spPr>
          <a:xfrm>
            <a:off x="316797" y="6255770"/>
            <a:ext cx="9238786" cy="461665"/>
          </a:xfrm>
          <a:prstGeom prst="rect">
            <a:avLst/>
          </a:prstGeom>
        </p:spPr>
        <p:txBody>
          <a:bodyPr wrap="square">
            <a:spAutoFit/>
          </a:bodyPr>
          <a:lstStyle/>
          <a:p>
            <a:r>
              <a:rPr lang="en-IE" sz="800" dirty="0">
                <a:latin typeface="Century Gothic" panose="020B0502020202020204" pitchFamily="34" charset="0"/>
              </a:rPr>
              <a:t>Last updated on 21 April 2018 Download a copy of this canvas at </a:t>
            </a:r>
            <a:r>
              <a:rPr lang="en-IE" sz="800" dirty="0">
                <a:latin typeface="Century Gothic" panose="020B0502020202020204" pitchFamily="34" charset="0"/>
                <a:hlinkClick r:id="rId3"/>
              </a:rPr>
              <a:t>https://iasaglobal.org/wp-content/uploads/2018/10/JTBD-FORCES.pptx</a:t>
            </a:r>
            <a:endParaRPr lang="en-IE" sz="800" dirty="0">
              <a:latin typeface="Century Gothic" panose="020B0502020202020204" pitchFamily="34" charset="0"/>
            </a:endParaRPr>
          </a:p>
          <a:p>
            <a:r>
              <a:rPr lang="en-IE" sz="800" b="1" dirty="0">
                <a:latin typeface="Century Gothic" panose="020B0502020202020204" pitchFamily="34" charset="0"/>
              </a:rPr>
              <a:t> JTBD Forces </a:t>
            </a:r>
            <a:r>
              <a:rPr lang="en-IE" sz="800" dirty="0">
                <a:latin typeface="Century Gothic" panose="020B0502020202020204" pitchFamily="34" charset="0"/>
              </a:rPr>
              <a:t>Version: </a:t>
            </a:r>
            <a:r>
              <a:rPr lang="en-IE" sz="800" b="1" dirty="0">
                <a:latin typeface="Century Gothic" panose="020B0502020202020204" pitchFamily="34" charset="0"/>
              </a:rPr>
              <a:t>0.1</a:t>
            </a:r>
            <a:r>
              <a:rPr lang="en-IE" sz="800" dirty="0">
                <a:latin typeface="Century Gothic" panose="020B0502020202020204" pitchFamily="34" charset="0"/>
              </a:rPr>
              <a:t> Designed By: </a:t>
            </a:r>
            <a:r>
              <a:rPr lang="en-IE" sz="800" b="1" dirty="0">
                <a:latin typeface="Century Gothic" panose="020B0502020202020204" pitchFamily="34" charset="0"/>
              </a:rPr>
              <a:t>Gar Mac Críosta Agent ∆</a:t>
            </a:r>
            <a:r>
              <a:rPr lang="en-IE" sz="800" dirty="0">
                <a:latin typeface="Century Gothic" panose="020B0502020202020204" pitchFamily="34" charset="0"/>
              </a:rPr>
              <a:t> for </a:t>
            </a:r>
            <a:r>
              <a:rPr lang="en-IE" sz="800" b="1" dirty="0">
                <a:latin typeface="Century Gothic" panose="020B0502020202020204" pitchFamily="34" charset="0"/>
              </a:rPr>
              <a:t>IASA Global. </a:t>
            </a:r>
            <a:r>
              <a:rPr lang="en-IE" sz="800" dirty="0">
                <a:latin typeface="Century Gothic" panose="020B0502020202020204" pitchFamily="34" charset="0"/>
              </a:rPr>
              <a:t>This work is licensed under a Creative Commons Attribution-</a:t>
            </a:r>
            <a:r>
              <a:rPr lang="en-IE" sz="800" dirty="0" err="1">
                <a:latin typeface="Century Gothic" panose="020B0502020202020204" pitchFamily="34" charset="0"/>
              </a:rPr>
              <a:t>ShareAlike</a:t>
            </a:r>
            <a:r>
              <a:rPr lang="en-IE" sz="800" dirty="0">
                <a:latin typeface="Century Gothic" panose="020B0502020202020204" pitchFamily="34" charset="0"/>
              </a:rPr>
              <a:t> 4.0 International License. </a:t>
            </a:r>
            <a:r>
              <a:rPr lang="en-IE" sz="800" dirty="0">
                <a:latin typeface="Century Gothic" panose="020B0502020202020204" pitchFamily="34" charset="0"/>
                <a:hlinkClick r:id="rId4"/>
              </a:rPr>
              <a:t>http://creativecommons.org/licenses/by-sa/4.0</a:t>
            </a:r>
            <a:r>
              <a:rPr lang="en-IE" sz="800" dirty="0">
                <a:latin typeface="Century Gothic" panose="020B0502020202020204" pitchFamily="34" charset="0"/>
              </a:rPr>
              <a:t> INSPIRED BY: </a:t>
            </a:r>
            <a:r>
              <a:rPr lang="en-IE" sz="800" b="1" dirty="0">
                <a:latin typeface="Century Gothic" panose="020B0502020202020204" pitchFamily="34" charset="0"/>
              </a:rPr>
              <a:t>Bob </a:t>
            </a:r>
            <a:r>
              <a:rPr lang="en-IE" sz="800" b="1" dirty="0" err="1">
                <a:latin typeface="Century Gothic" panose="020B0502020202020204" pitchFamily="34" charset="0"/>
              </a:rPr>
              <a:t>Moesta</a:t>
            </a:r>
            <a:r>
              <a:rPr lang="en-IE" sz="800" b="1" dirty="0">
                <a:latin typeface="Century Gothic" panose="020B0502020202020204" pitchFamily="34" charset="0"/>
              </a:rPr>
              <a:t> </a:t>
            </a:r>
            <a:r>
              <a:rPr lang="en-IE" sz="800" dirty="0">
                <a:latin typeface="Century Gothic" panose="020B0502020202020204" pitchFamily="34" charset="0"/>
                <a:hlinkClick r:id="rId5"/>
              </a:rPr>
              <a:t>http://www.therewiredgroup.com/</a:t>
            </a:r>
            <a:r>
              <a:rPr lang="en-IE" sz="800" dirty="0">
                <a:latin typeface="Century Gothic" panose="020B0502020202020204" pitchFamily="34" charset="0"/>
              </a:rPr>
              <a:t> </a:t>
            </a:r>
            <a:r>
              <a:rPr lang="en-IE" sz="800" b="1" dirty="0">
                <a:latin typeface="Century Gothic" panose="020B0502020202020204" pitchFamily="34" charset="0"/>
              </a:rPr>
              <a:t>Clay Christenson </a:t>
            </a:r>
            <a:r>
              <a:rPr lang="en-IE" sz="800" dirty="0">
                <a:latin typeface="Century Gothic" panose="020B0502020202020204" pitchFamily="34" charset="0"/>
                <a:hlinkClick r:id="rId6"/>
              </a:rPr>
              <a:t>http://disruptiveinnovation.org/</a:t>
            </a:r>
            <a:r>
              <a:rPr lang="en-IE" sz="800" dirty="0">
                <a:latin typeface="Century Gothic" panose="020B0502020202020204" pitchFamily="34" charset="0"/>
              </a:rPr>
              <a:t> </a:t>
            </a:r>
          </a:p>
        </p:txBody>
      </p:sp>
      <p:pic>
        <p:nvPicPr>
          <p:cNvPr id="71" name="Picture 70">
            <a:extLst>
              <a:ext uri="{FF2B5EF4-FFF2-40B4-BE49-F238E27FC236}">
                <a16:creationId xmlns:a16="http://schemas.microsoft.com/office/drawing/2014/main" id="{8B2FF30C-5D7D-4AE1-8AA8-662BD017A2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6021" y="6338026"/>
            <a:ext cx="762000" cy="268433"/>
          </a:xfrm>
          <a:prstGeom prst="rect">
            <a:avLst/>
          </a:prstGeom>
        </p:spPr>
      </p:pic>
      <p:pic>
        <p:nvPicPr>
          <p:cNvPr id="72" name="Picture 71">
            <a:extLst>
              <a:ext uri="{FF2B5EF4-FFF2-40B4-BE49-F238E27FC236}">
                <a16:creationId xmlns:a16="http://schemas.microsoft.com/office/drawing/2014/main" id="{D0C08016-21F2-421D-935C-5AB063659252}"/>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10717508" y="6338026"/>
            <a:ext cx="1179182" cy="268433"/>
          </a:xfrm>
          <a:prstGeom prst="rect">
            <a:avLst/>
          </a:prstGeom>
        </p:spPr>
      </p:pic>
      <p:sp>
        <p:nvSpPr>
          <p:cNvPr id="73" name="Rectangle 72">
            <a:extLst>
              <a:ext uri="{FF2B5EF4-FFF2-40B4-BE49-F238E27FC236}">
                <a16:creationId xmlns:a16="http://schemas.microsoft.com/office/drawing/2014/main" id="{B6D6DBAE-0C16-4392-B61C-79F81EF52C57}"/>
              </a:ext>
            </a:extLst>
          </p:cNvPr>
          <p:cNvSpPr/>
          <p:nvPr/>
        </p:nvSpPr>
        <p:spPr>
          <a:xfrm>
            <a:off x="5578283" y="154777"/>
            <a:ext cx="2051755"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CUSTOMER:</a:t>
            </a:r>
          </a:p>
        </p:txBody>
      </p:sp>
      <p:pic>
        <p:nvPicPr>
          <p:cNvPr id="78" name="Graphic 77" descr="Winking Face with No Fill">
            <a:extLst>
              <a:ext uri="{FF2B5EF4-FFF2-40B4-BE49-F238E27FC236}">
                <a16:creationId xmlns:a16="http://schemas.microsoft.com/office/drawing/2014/main" id="{B91E04DA-B517-4521-B1D4-EEDF30A86C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96973" y="2634160"/>
            <a:ext cx="387795" cy="387795"/>
          </a:xfrm>
          <a:prstGeom prst="rect">
            <a:avLst/>
          </a:prstGeom>
        </p:spPr>
      </p:pic>
      <p:sp>
        <p:nvSpPr>
          <p:cNvPr id="81" name="Pentagon 80">
            <a:extLst>
              <a:ext uri="{FF2B5EF4-FFF2-40B4-BE49-F238E27FC236}">
                <a16:creationId xmlns:a16="http://schemas.microsoft.com/office/drawing/2014/main" id="{9D46CB6A-AC94-4EDC-BF0A-996F6A3CB2EA}"/>
              </a:ext>
            </a:extLst>
          </p:cNvPr>
          <p:cNvSpPr/>
          <p:nvPr/>
        </p:nvSpPr>
        <p:spPr>
          <a:xfrm>
            <a:off x="9555370" y="2425731"/>
            <a:ext cx="1871002" cy="1619915"/>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latin typeface="Century Gothic" panose="020B0502020202020204" pitchFamily="34" charset="0"/>
              </a:rPr>
              <a:t>CONCEPT OF THE NEW WAY</a:t>
            </a:r>
          </a:p>
        </p:txBody>
      </p:sp>
      <p:grpSp>
        <p:nvGrpSpPr>
          <p:cNvPr id="2" name="Group 1">
            <a:extLst>
              <a:ext uri="{FF2B5EF4-FFF2-40B4-BE49-F238E27FC236}">
                <a16:creationId xmlns:a16="http://schemas.microsoft.com/office/drawing/2014/main" id="{BFBFE87D-5003-435A-B9F2-624844E7D465}"/>
              </a:ext>
            </a:extLst>
          </p:cNvPr>
          <p:cNvGrpSpPr/>
          <p:nvPr/>
        </p:nvGrpSpPr>
        <p:grpSpPr>
          <a:xfrm>
            <a:off x="1945398" y="1474837"/>
            <a:ext cx="7663368" cy="4033829"/>
            <a:chOff x="1303263" y="1446466"/>
            <a:chExt cx="7663368" cy="4033829"/>
          </a:xfrm>
        </p:grpSpPr>
        <p:sp>
          <p:nvSpPr>
            <p:cNvPr id="57" name="Rectangle 56">
              <a:extLst>
                <a:ext uri="{FF2B5EF4-FFF2-40B4-BE49-F238E27FC236}">
                  <a16:creationId xmlns:a16="http://schemas.microsoft.com/office/drawing/2014/main" id="{4FA3EEEB-403C-4827-AE7B-C91682F24214}"/>
                </a:ext>
              </a:extLst>
            </p:cNvPr>
            <p:cNvSpPr/>
            <p:nvPr/>
          </p:nvSpPr>
          <p:spPr>
            <a:xfrm>
              <a:off x="1561702" y="1446466"/>
              <a:ext cx="258275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FORCES PROMOTING CHANGE</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a:t>
              </a:r>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Arrow: Right 64">
              <a:extLst>
                <a:ext uri="{FF2B5EF4-FFF2-40B4-BE49-F238E27FC236}">
                  <a16:creationId xmlns:a16="http://schemas.microsoft.com/office/drawing/2014/main" id="{8B648799-6ED8-467C-957A-D51E8E217FE6}"/>
                </a:ext>
              </a:extLst>
            </p:cNvPr>
            <p:cNvSpPr/>
            <p:nvPr/>
          </p:nvSpPr>
          <p:spPr>
            <a:xfrm>
              <a:off x="1993942" y="1788205"/>
              <a:ext cx="2718318" cy="1166969"/>
            </a:xfrm>
            <a:prstGeom prst="rightArrow">
              <a:avLst>
                <a:gd name="adj1" fmla="val 67621"/>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tx1"/>
                  </a:solidFill>
                  <a:effectLst/>
                  <a:uLnTx/>
                  <a:uFillTx/>
                  <a:latin typeface="Century Gothic" panose="020B0502020202020204" pitchFamily="34" charset="0"/>
                </a:rPr>
                <a:t>Push of the situation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i="1" dirty="0">
                  <a:solidFill>
                    <a:schemeClr val="tx1"/>
                  </a:solidFill>
                  <a:latin typeface="Century Gothic" panose="020B0502020202020204" pitchFamily="34" charset="0"/>
                </a:rPr>
                <a:t>Solving a Problem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0" i="1" u="none" strike="noStrike" kern="1200" cap="none" spc="0" normalizeH="0" baseline="0" noProof="0" dirty="0">
                  <a:ln>
                    <a:noFill/>
                  </a:ln>
                  <a:solidFill>
                    <a:schemeClr val="tx1"/>
                  </a:solidFill>
                  <a:effectLst/>
                  <a:uLnTx/>
                  <a:uFillTx/>
                  <a:latin typeface="Century Gothic" panose="020B0502020202020204" pitchFamily="34" charset="0"/>
                </a:rPr>
                <a:t>Problems with existing sol</a:t>
              </a:r>
              <a:r>
                <a:rPr lang="en-IE" sz="1100" i="1" dirty="0" err="1">
                  <a:solidFill>
                    <a:schemeClr val="tx1"/>
                  </a:solidFill>
                  <a:latin typeface="Century Gothic" panose="020B0502020202020204" pitchFamily="34" charset="0"/>
                </a:rPr>
                <a:t>utions</a:t>
              </a:r>
              <a:endParaRPr kumimoji="0" lang="en-IE" sz="1100" b="0" i="1"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70" name="Arrow: Right 69">
              <a:extLst>
                <a:ext uri="{FF2B5EF4-FFF2-40B4-BE49-F238E27FC236}">
                  <a16:creationId xmlns:a16="http://schemas.microsoft.com/office/drawing/2014/main" id="{A87D22A4-2112-4ED5-9D90-D4E802C99702}"/>
                </a:ext>
              </a:extLst>
            </p:cNvPr>
            <p:cNvSpPr/>
            <p:nvPr/>
          </p:nvSpPr>
          <p:spPr>
            <a:xfrm>
              <a:off x="5633847" y="1775466"/>
              <a:ext cx="2718318" cy="1166969"/>
            </a:xfrm>
            <a:prstGeom prst="rightArrow">
              <a:avLst>
                <a:gd name="adj1" fmla="val 67621"/>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tx1"/>
                  </a:solidFill>
                  <a:effectLst/>
                  <a:uLnTx/>
                  <a:uFillTx/>
                  <a:latin typeface="Century Gothic" panose="020B0502020202020204" pitchFamily="34" charset="0"/>
                </a:rPr>
                <a:t>Attraction of New Way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i="1" dirty="0">
                  <a:solidFill>
                    <a:schemeClr val="tx1"/>
                  </a:solidFill>
                  <a:latin typeface="Century Gothic" panose="020B0502020202020204" pitchFamily="34" charset="0"/>
                </a:rPr>
                <a:t>Benefits of new solution</a:t>
              </a:r>
              <a:endParaRPr kumimoji="0" lang="en-IE" sz="1200" b="0" i="1"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74" name="Arrow: Right 73">
              <a:extLst>
                <a:ext uri="{FF2B5EF4-FFF2-40B4-BE49-F238E27FC236}">
                  <a16:creationId xmlns:a16="http://schemas.microsoft.com/office/drawing/2014/main" id="{ACFFFF4F-42DC-4F53-8185-7AE55DD17309}"/>
                </a:ext>
              </a:extLst>
            </p:cNvPr>
            <p:cNvSpPr/>
            <p:nvPr/>
          </p:nvSpPr>
          <p:spPr>
            <a:xfrm flipH="1">
              <a:off x="5633847" y="3754981"/>
              <a:ext cx="2718318" cy="1166969"/>
            </a:xfrm>
            <a:prstGeom prst="rightArrow">
              <a:avLst>
                <a:gd name="adj1" fmla="val 67621"/>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tx1"/>
                  </a:solidFill>
                  <a:effectLst/>
                  <a:uLnTx/>
                  <a:uFillTx/>
                  <a:latin typeface="Century Gothic" panose="020B0502020202020204" pitchFamily="34" charset="0"/>
                </a:rPr>
                <a:t>Anxiety of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i="1" dirty="0">
                  <a:solidFill>
                    <a:schemeClr val="tx1"/>
                  </a:solidFill>
                  <a:latin typeface="Century Gothic" panose="020B0502020202020204" pitchFamily="34" charset="0"/>
                </a:rPr>
                <a:t>Do I really need it?</a:t>
              </a:r>
              <a:endParaRPr kumimoji="0" lang="en-IE" sz="1100" b="0" i="1"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75" name="Arrow: Right 74">
              <a:extLst>
                <a:ext uri="{FF2B5EF4-FFF2-40B4-BE49-F238E27FC236}">
                  <a16:creationId xmlns:a16="http://schemas.microsoft.com/office/drawing/2014/main" id="{B7BB182B-1D47-46B2-BB09-AE8E1B0E1038}"/>
                </a:ext>
              </a:extLst>
            </p:cNvPr>
            <p:cNvSpPr/>
            <p:nvPr/>
          </p:nvSpPr>
          <p:spPr>
            <a:xfrm flipH="1">
              <a:off x="1993942" y="3754981"/>
              <a:ext cx="2718318" cy="1166969"/>
            </a:xfrm>
            <a:prstGeom prst="rightArrow">
              <a:avLst>
                <a:gd name="adj1" fmla="val 67621"/>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tx1"/>
                  </a:solidFill>
                  <a:effectLst/>
                  <a:uLnTx/>
                  <a:uFillTx/>
                  <a:latin typeface="Century Gothic" panose="020B0502020202020204" pitchFamily="34" charset="0"/>
                </a:rPr>
                <a:t>Habit of the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i="1" dirty="0">
                  <a:solidFill>
                    <a:schemeClr val="tx1"/>
                  </a:solidFill>
                  <a:latin typeface="Century Gothic" panose="020B0502020202020204" pitchFamily="34" charset="0"/>
                </a:rPr>
                <a:t>Existing habits</a:t>
              </a:r>
              <a:endParaRPr kumimoji="0" lang="en-IE" sz="1100" b="0" i="1"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76" name="Rectangle 75">
              <a:extLst>
                <a:ext uri="{FF2B5EF4-FFF2-40B4-BE49-F238E27FC236}">
                  <a16:creationId xmlns:a16="http://schemas.microsoft.com/office/drawing/2014/main" id="{FFCB6649-2219-429F-B2DE-6EBFC5AF223C}"/>
                </a:ext>
              </a:extLst>
            </p:cNvPr>
            <p:cNvSpPr/>
            <p:nvPr/>
          </p:nvSpPr>
          <p:spPr>
            <a:xfrm>
              <a:off x="6313185" y="5203296"/>
              <a:ext cx="244810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FORCES BLOCKING CHANGE</a:t>
              </a:r>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7" name="Graphic 76" descr="Worried Face with No Fill">
              <a:extLst>
                <a:ext uri="{FF2B5EF4-FFF2-40B4-BE49-F238E27FC236}">
                  <a16:creationId xmlns:a16="http://schemas.microsoft.com/office/drawing/2014/main" id="{325DDAE4-8F7D-42EA-8749-561EC4DC7B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16255" y="2007176"/>
              <a:ext cx="240790" cy="240790"/>
            </a:xfrm>
            <a:prstGeom prst="rect">
              <a:avLst/>
            </a:prstGeom>
          </p:spPr>
        </p:pic>
        <p:pic>
          <p:nvPicPr>
            <p:cNvPr id="79" name="Graphic 78" descr="High Voltage">
              <a:extLst>
                <a:ext uri="{FF2B5EF4-FFF2-40B4-BE49-F238E27FC236}">
                  <a16:creationId xmlns:a16="http://schemas.microsoft.com/office/drawing/2014/main" id="{867E6791-2829-42C0-B5BA-5DB9C4DBB8E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22319" y="3948231"/>
              <a:ext cx="240790" cy="240790"/>
            </a:xfrm>
            <a:prstGeom prst="rect">
              <a:avLst/>
            </a:prstGeom>
          </p:spPr>
        </p:pic>
        <p:pic>
          <p:nvPicPr>
            <p:cNvPr id="80" name="Graphic 79" descr="Footprint">
              <a:extLst>
                <a:ext uri="{FF2B5EF4-FFF2-40B4-BE49-F238E27FC236}">
                  <a16:creationId xmlns:a16="http://schemas.microsoft.com/office/drawing/2014/main" id="{B0EF412C-FB60-4DA5-BEC5-F8BFEC8F88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47391" y="3959176"/>
              <a:ext cx="264869" cy="264869"/>
            </a:xfrm>
            <a:prstGeom prst="rect">
              <a:avLst/>
            </a:prstGeom>
          </p:spPr>
        </p:pic>
        <p:sp>
          <p:nvSpPr>
            <p:cNvPr id="82" name="TextBox 81">
              <a:extLst>
                <a:ext uri="{FF2B5EF4-FFF2-40B4-BE49-F238E27FC236}">
                  <a16:creationId xmlns:a16="http://schemas.microsoft.com/office/drawing/2014/main" id="{2792E903-3F54-471E-A1F4-711F6D70560D}"/>
                </a:ext>
              </a:extLst>
            </p:cNvPr>
            <p:cNvSpPr txBox="1"/>
            <p:nvPr/>
          </p:nvSpPr>
          <p:spPr>
            <a:xfrm>
              <a:off x="1303263" y="2908594"/>
              <a:ext cx="1381358" cy="738664"/>
            </a:xfrm>
            <a:prstGeom prst="rect">
              <a:avLst/>
            </a:prstGeom>
            <a:noFill/>
          </p:spPr>
          <p:txBody>
            <a:bodyPr wrap="square" rtlCol="0">
              <a:spAutoFit/>
            </a:bodyPr>
            <a:lstStyle/>
            <a:p>
              <a:pPr algn="ctr"/>
              <a:r>
                <a:rPr lang="en-IE" sz="1400" dirty="0">
                  <a:solidFill>
                    <a:schemeClr val="bg1">
                      <a:lumMod val="50000"/>
                    </a:schemeClr>
                  </a:solidFill>
                  <a:latin typeface="Century Gothic" panose="020B0502020202020204" pitchFamily="34" charset="0"/>
                </a:rPr>
                <a:t>BUSINESS </a:t>
              </a:r>
            </a:p>
            <a:p>
              <a:pPr algn="ctr"/>
              <a:r>
                <a:rPr lang="en-IE" sz="1400" dirty="0">
                  <a:solidFill>
                    <a:schemeClr val="bg1">
                      <a:lumMod val="50000"/>
                    </a:schemeClr>
                  </a:solidFill>
                  <a:latin typeface="Century Gothic" panose="020B0502020202020204" pitchFamily="34" charset="0"/>
                </a:rPr>
                <a:t>AS </a:t>
              </a:r>
            </a:p>
            <a:p>
              <a:pPr algn="ctr"/>
              <a:r>
                <a:rPr lang="en-IE" sz="1400" dirty="0">
                  <a:solidFill>
                    <a:schemeClr val="bg1">
                      <a:lumMod val="50000"/>
                    </a:schemeClr>
                  </a:solidFill>
                  <a:latin typeface="Century Gothic" panose="020B0502020202020204" pitchFamily="34" charset="0"/>
                </a:rPr>
                <a:t>USUAL</a:t>
              </a:r>
            </a:p>
          </p:txBody>
        </p:sp>
        <p:sp>
          <p:nvSpPr>
            <p:cNvPr id="83" name="TextBox 82">
              <a:extLst>
                <a:ext uri="{FF2B5EF4-FFF2-40B4-BE49-F238E27FC236}">
                  <a16:creationId xmlns:a16="http://schemas.microsoft.com/office/drawing/2014/main" id="{A9C6F02E-84DA-4789-B313-14D1D46EBF1A}"/>
                </a:ext>
              </a:extLst>
            </p:cNvPr>
            <p:cNvSpPr txBox="1"/>
            <p:nvPr/>
          </p:nvSpPr>
          <p:spPr>
            <a:xfrm>
              <a:off x="7737698" y="3016316"/>
              <a:ext cx="1228933" cy="523220"/>
            </a:xfrm>
            <a:prstGeom prst="rect">
              <a:avLst/>
            </a:prstGeom>
            <a:noFill/>
          </p:spPr>
          <p:txBody>
            <a:bodyPr wrap="square" rtlCol="0">
              <a:spAutoFit/>
            </a:bodyPr>
            <a:lstStyle/>
            <a:p>
              <a:pPr algn="ctr"/>
              <a:r>
                <a:rPr lang="en-IE" sz="1400" dirty="0">
                  <a:solidFill>
                    <a:schemeClr val="bg1">
                      <a:lumMod val="50000"/>
                    </a:schemeClr>
                  </a:solidFill>
                  <a:latin typeface="Century Gothic" panose="020B0502020202020204" pitchFamily="34" charset="0"/>
                </a:rPr>
                <a:t>NEW BEHAVIOUR</a:t>
              </a:r>
            </a:p>
          </p:txBody>
        </p:sp>
        <p:cxnSp>
          <p:nvCxnSpPr>
            <p:cNvPr id="84" name="Straight Arrow Connector 83">
              <a:extLst>
                <a:ext uri="{FF2B5EF4-FFF2-40B4-BE49-F238E27FC236}">
                  <a16:creationId xmlns:a16="http://schemas.microsoft.com/office/drawing/2014/main" id="{4E34394A-FFE3-4F59-B292-3710426E5E78}"/>
                </a:ext>
              </a:extLst>
            </p:cNvPr>
            <p:cNvCxnSpPr>
              <a:cxnSpLocks/>
            </p:cNvCxnSpPr>
            <p:nvPr/>
          </p:nvCxnSpPr>
          <p:spPr>
            <a:xfrm flipH="1">
              <a:off x="2853081" y="3256521"/>
              <a:ext cx="16825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A2B4CA3-F11C-4B9B-860F-27A5A69DC185}"/>
                </a:ext>
              </a:extLst>
            </p:cNvPr>
            <p:cNvCxnSpPr>
              <a:cxnSpLocks/>
            </p:cNvCxnSpPr>
            <p:nvPr/>
          </p:nvCxnSpPr>
          <p:spPr>
            <a:xfrm>
              <a:off x="5651081" y="3256521"/>
              <a:ext cx="16825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6" name="Picture 85" descr="A close up of a logo&#10;&#10;Description generated with very high confidence">
              <a:extLst>
                <a:ext uri="{FF2B5EF4-FFF2-40B4-BE49-F238E27FC236}">
                  <a16:creationId xmlns:a16="http://schemas.microsoft.com/office/drawing/2014/main" id="{3A386274-EEE9-40D7-BCD2-74D363227E4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14002" y="2709081"/>
              <a:ext cx="1137690" cy="1137690"/>
            </a:xfrm>
            <a:prstGeom prst="rect">
              <a:avLst/>
            </a:prstGeom>
          </p:spPr>
        </p:pic>
        <p:pic>
          <p:nvPicPr>
            <p:cNvPr id="87" name="Graphic 86" descr="Flower in pot">
              <a:extLst>
                <a:ext uri="{FF2B5EF4-FFF2-40B4-BE49-F238E27FC236}">
                  <a16:creationId xmlns:a16="http://schemas.microsoft.com/office/drawing/2014/main" id="{E436DD0B-22DA-403B-90B0-2D69D7D8392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72869" y="2007176"/>
              <a:ext cx="199000" cy="199000"/>
            </a:xfrm>
            <a:prstGeom prst="rect">
              <a:avLst/>
            </a:prstGeom>
          </p:spPr>
        </p:pic>
      </p:grpSp>
      <p:sp>
        <p:nvSpPr>
          <p:cNvPr id="88" name="Speech Bubble: Rectangle 87">
            <a:extLst>
              <a:ext uri="{FF2B5EF4-FFF2-40B4-BE49-F238E27FC236}">
                <a16:creationId xmlns:a16="http://schemas.microsoft.com/office/drawing/2014/main" id="{470981DD-0A20-4D96-8CCF-B7F9AE4A037E}"/>
              </a:ext>
            </a:extLst>
          </p:cNvPr>
          <p:cNvSpPr/>
          <p:nvPr/>
        </p:nvSpPr>
        <p:spPr>
          <a:xfrm>
            <a:off x="521933" y="762617"/>
            <a:ext cx="1573995" cy="2220928"/>
          </a:xfrm>
          <a:prstGeom prst="wedgeRectCallout">
            <a:avLst>
              <a:gd name="adj1" fmla="val 77359"/>
              <a:gd name="adj2" fmla="val 906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00" dirty="0">
                <a:solidFill>
                  <a:schemeClr val="bg1">
                    <a:lumMod val="50000"/>
                  </a:schemeClr>
                </a:solidFill>
                <a:latin typeface="Century Gothic" panose="020B0502020202020204" pitchFamily="34" charset="0"/>
              </a:rPr>
              <a:t>PUSH</a:t>
            </a:r>
          </a:p>
        </p:txBody>
      </p:sp>
      <p:sp>
        <p:nvSpPr>
          <p:cNvPr id="89" name="Speech Bubble: Rectangle 88">
            <a:extLst>
              <a:ext uri="{FF2B5EF4-FFF2-40B4-BE49-F238E27FC236}">
                <a16:creationId xmlns:a16="http://schemas.microsoft.com/office/drawing/2014/main" id="{66F51D9C-6EE2-43AC-8766-9E7E16922C30}"/>
              </a:ext>
            </a:extLst>
          </p:cNvPr>
          <p:cNvSpPr/>
          <p:nvPr/>
        </p:nvSpPr>
        <p:spPr>
          <a:xfrm>
            <a:off x="536181" y="3141952"/>
            <a:ext cx="1573995" cy="2220928"/>
          </a:xfrm>
          <a:prstGeom prst="wedgeRectCallout">
            <a:avLst>
              <a:gd name="adj1" fmla="val 78991"/>
              <a:gd name="adj2" fmla="val 7449"/>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00" dirty="0">
                <a:solidFill>
                  <a:schemeClr val="bg1">
                    <a:lumMod val="50000"/>
                  </a:schemeClr>
                </a:solidFill>
                <a:latin typeface="Century Gothic" panose="020B0502020202020204" pitchFamily="34" charset="0"/>
              </a:rPr>
              <a:t>HABIT</a:t>
            </a:r>
          </a:p>
        </p:txBody>
      </p:sp>
      <p:sp>
        <p:nvSpPr>
          <p:cNvPr id="90" name="Speech Bubble: Rectangle 89">
            <a:extLst>
              <a:ext uri="{FF2B5EF4-FFF2-40B4-BE49-F238E27FC236}">
                <a16:creationId xmlns:a16="http://schemas.microsoft.com/office/drawing/2014/main" id="{058ABE8E-66B0-4EDB-8637-3E5ACE2D771F}"/>
              </a:ext>
            </a:extLst>
          </p:cNvPr>
          <p:cNvSpPr/>
          <p:nvPr/>
        </p:nvSpPr>
        <p:spPr>
          <a:xfrm>
            <a:off x="9033322" y="762617"/>
            <a:ext cx="2718318" cy="1585779"/>
          </a:xfrm>
          <a:prstGeom prst="wedgeRectCallout">
            <a:avLst>
              <a:gd name="adj1" fmla="val -64010"/>
              <a:gd name="adj2" fmla="val 25640"/>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00" dirty="0">
                <a:solidFill>
                  <a:schemeClr val="bg1">
                    <a:lumMod val="50000"/>
                  </a:schemeClr>
                </a:solidFill>
                <a:latin typeface="Century Gothic" panose="020B0502020202020204" pitchFamily="34" charset="0"/>
              </a:rPr>
              <a:t>ATTRACTION</a:t>
            </a:r>
          </a:p>
        </p:txBody>
      </p:sp>
      <p:sp>
        <p:nvSpPr>
          <p:cNvPr id="91" name="Speech Bubble: Rectangle 90">
            <a:extLst>
              <a:ext uri="{FF2B5EF4-FFF2-40B4-BE49-F238E27FC236}">
                <a16:creationId xmlns:a16="http://schemas.microsoft.com/office/drawing/2014/main" id="{E8506592-B1F5-43A9-A843-CC61FDCA486A}"/>
              </a:ext>
            </a:extLst>
          </p:cNvPr>
          <p:cNvSpPr/>
          <p:nvPr/>
        </p:nvSpPr>
        <p:spPr>
          <a:xfrm>
            <a:off x="9403426" y="4264198"/>
            <a:ext cx="2348214" cy="1585779"/>
          </a:xfrm>
          <a:prstGeom prst="wedgeRectCallout">
            <a:avLst>
              <a:gd name="adj1" fmla="val -67388"/>
              <a:gd name="adj2" fmla="val -35262"/>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00" dirty="0">
                <a:solidFill>
                  <a:schemeClr val="bg1">
                    <a:lumMod val="50000"/>
                  </a:schemeClr>
                </a:solidFill>
                <a:latin typeface="Century Gothic" panose="020B0502020202020204" pitchFamily="34" charset="0"/>
              </a:rPr>
              <a:t>ANXIETY</a:t>
            </a:r>
          </a:p>
        </p:txBody>
      </p:sp>
      <p:sp>
        <p:nvSpPr>
          <p:cNvPr id="3" name="Rectangle 2">
            <a:extLst>
              <a:ext uri="{FF2B5EF4-FFF2-40B4-BE49-F238E27FC236}">
                <a16:creationId xmlns:a16="http://schemas.microsoft.com/office/drawing/2014/main" id="{207D3928-442A-4739-9D62-413CCAA8FBF6}"/>
              </a:ext>
            </a:extLst>
          </p:cNvPr>
          <p:cNvSpPr/>
          <p:nvPr/>
        </p:nvSpPr>
        <p:spPr>
          <a:xfrm>
            <a:off x="2582642" y="1765470"/>
            <a:ext cx="506870" cy="261610"/>
          </a:xfrm>
          <a:prstGeom prst="rect">
            <a:avLst/>
          </a:prstGeom>
        </p:spPr>
        <p:txBody>
          <a:bodyPr wrap="none">
            <a:spAutoFit/>
          </a:bodyPr>
          <a:lstStyle/>
          <a:p>
            <a:r>
              <a:rPr lang="en-IE" sz="1100" dirty="0">
                <a:solidFill>
                  <a:schemeClr val="bg1">
                    <a:lumMod val="50000"/>
                  </a:schemeClr>
                </a:solidFill>
                <a:latin typeface="Century Gothic" panose="020B0502020202020204" pitchFamily="34" charset="0"/>
              </a:rPr>
              <a:t>push</a:t>
            </a:r>
            <a:endParaRPr lang="en-IE" sz="1100" dirty="0"/>
          </a:p>
        </p:txBody>
      </p:sp>
      <p:sp>
        <p:nvSpPr>
          <p:cNvPr id="34" name="Rectangle 33">
            <a:extLst>
              <a:ext uri="{FF2B5EF4-FFF2-40B4-BE49-F238E27FC236}">
                <a16:creationId xmlns:a16="http://schemas.microsoft.com/office/drawing/2014/main" id="{63C989AB-F4AB-46D7-81DD-41E567AA8F34}"/>
              </a:ext>
            </a:extLst>
          </p:cNvPr>
          <p:cNvSpPr/>
          <p:nvPr/>
        </p:nvSpPr>
        <p:spPr>
          <a:xfrm>
            <a:off x="6233951" y="1767388"/>
            <a:ext cx="412292" cy="253916"/>
          </a:xfrm>
          <a:prstGeom prst="rect">
            <a:avLst/>
          </a:prstGeom>
        </p:spPr>
        <p:txBody>
          <a:bodyPr wrap="none">
            <a:spAutoFit/>
          </a:bodyPr>
          <a:lstStyle/>
          <a:p>
            <a:r>
              <a:rPr lang="en-IE" sz="1050" dirty="0">
                <a:solidFill>
                  <a:schemeClr val="bg1">
                    <a:lumMod val="50000"/>
                  </a:schemeClr>
                </a:solidFill>
                <a:latin typeface="Century Gothic" panose="020B0502020202020204" pitchFamily="34" charset="0"/>
              </a:rPr>
              <a:t>pull</a:t>
            </a:r>
            <a:endParaRPr lang="en-IE" sz="1050" dirty="0"/>
          </a:p>
        </p:txBody>
      </p:sp>
      <p:sp>
        <p:nvSpPr>
          <p:cNvPr id="35" name="Rectangle 34">
            <a:extLst>
              <a:ext uri="{FF2B5EF4-FFF2-40B4-BE49-F238E27FC236}">
                <a16:creationId xmlns:a16="http://schemas.microsoft.com/office/drawing/2014/main" id="{F6B3D1E5-EAF2-4038-975C-73E58D4F5A37}"/>
              </a:ext>
            </a:extLst>
          </p:cNvPr>
          <p:cNvSpPr/>
          <p:nvPr/>
        </p:nvSpPr>
        <p:spPr>
          <a:xfrm>
            <a:off x="4750791" y="4717516"/>
            <a:ext cx="606256" cy="261610"/>
          </a:xfrm>
          <a:prstGeom prst="rect">
            <a:avLst/>
          </a:prstGeom>
        </p:spPr>
        <p:txBody>
          <a:bodyPr wrap="none">
            <a:spAutoFit/>
          </a:bodyPr>
          <a:lstStyle/>
          <a:p>
            <a:r>
              <a:rPr lang="en-IE" sz="1100" dirty="0">
                <a:solidFill>
                  <a:schemeClr val="bg1">
                    <a:lumMod val="50000"/>
                  </a:schemeClr>
                </a:solidFill>
                <a:latin typeface="Century Gothic" panose="020B0502020202020204" pitchFamily="34" charset="0"/>
              </a:rPr>
              <a:t>inertia</a:t>
            </a:r>
            <a:endParaRPr lang="en-IE" sz="1100" dirty="0"/>
          </a:p>
        </p:txBody>
      </p:sp>
      <p:sp>
        <p:nvSpPr>
          <p:cNvPr id="36" name="Rectangle 35">
            <a:extLst>
              <a:ext uri="{FF2B5EF4-FFF2-40B4-BE49-F238E27FC236}">
                <a16:creationId xmlns:a16="http://schemas.microsoft.com/office/drawing/2014/main" id="{A2259FA6-65D4-4861-92A5-7B24E8B9093F}"/>
              </a:ext>
            </a:extLst>
          </p:cNvPr>
          <p:cNvSpPr/>
          <p:nvPr/>
        </p:nvSpPr>
        <p:spPr>
          <a:xfrm>
            <a:off x="8376415" y="4719434"/>
            <a:ext cx="654346" cy="253916"/>
          </a:xfrm>
          <a:prstGeom prst="rect">
            <a:avLst/>
          </a:prstGeom>
        </p:spPr>
        <p:txBody>
          <a:bodyPr wrap="none">
            <a:spAutoFit/>
          </a:bodyPr>
          <a:lstStyle/>
          <a:p>
            <a:r>
              <a:rPr lang="en-IE" sz="1050" dirty="0">
                <a:solidFill>
                  <a:schemeClr val="bg1">
                    <a:lumMod val="50000"/>
                  </a:schemeClr>
                </a:solidFill>
                <a:latin typeface="Century Gothic" panose="020B0502020202020204" pitchFamily="34" charset="0"/>
              </a:rPr>
              <a:t>anxiety</a:t>
            </a:r>
            <a:endParaRPr lang="en-IE" sz="1050" dirty="0"/>
          </a:p>
        </p:txBody>
      </p:sp>
    </p:spTree>
    <p:custDataLst>
      <p:tags r:id="rId1"/>
    </p:custDataLst>
    <p:extLst>
      <p:ext uri="{BB962C8B-B14F-4D97-AF65-F5344CB8AC3E}">
        <p14:creationId xmlns:p14="http://schemas.microsoft.com/office/powerpoint/2010/main" val="49367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SA Course Template.potx" id="{D568D16C-ADCB-4A71-9566-429E38F219CC}" vid="{89C22E0B-CF95-41F3-8E01-46573F4611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CEDEA82B8D94A84178683750B8A77" ma:contentTypeVersion="17" ma:contentTypeDescription="Create a new document." ma:contentTypeScope="" ma:versionID="b49a534c13b52ee0d1dcf8c45332815a">
  <xsd:schema xmlns:xsd="http://www.w3.org/2001/XMLSchema" xmlns:xs="http://www.w3.org/2001/XMLSchema" xmlns:p="http://schemas.microsoft.com/office/2006/metadata/properties" xmlns:ns2="1504f973-e4cf-41b6-9360-ccd1e4ade1f6" xmlns:ns3="9caa582d-4a4b-479d-a0d7-c1ec39c7acb6" targetNamespace="http://schemas.microsoft.com/office/2006/metadata/properties" ma:root="true" ma:fieldsID="5e43afa4975fdeb6e3b2ada11b443243" ns2:_="" ns3:_="">
    <xsd:import namespace="1504f973-e4cf-41b6-9360-ccd1e4ade1f6"/>
    <xsd:import namespace="9caa582d-4a4b-479d-a0d7-c1ec39c7a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4f973-e4cf-41b6-9360-ccd1e4ade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bd6dd5-02cd-42c0-93a6-3cdc8c95b6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aa582d-4a4b-479d-a0d7-c1ec39c7ac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2f93f05-a50d-4177-a6c7-70e323f0fe8d}" ma:internalName="TaxCatchAll" ma:showField="CatchAllData" ma:web="9caa582d-4a4b-479d-a0d7-c1ec39c7a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aa582d-4a4b-479d-a0d7-c1ec39c7acb6" xsi:nil="true"/>
    <lcf76f155ced4ddcb4097134ff3c332f xmlns="1504f973-e4cf-41b6-9360-ccd1e4ade1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4D9640-2882-4124-8577-EB5921064231}">
  <ds:schemaRefs>
    <ds:schemaRef ds:uri="http://schemas.microsoft.com/sharepoint/v3/contenttype/forms"/>
  </ds:schemaRefs>
</ds:datastoreItem>
</file>

<file path=customXml/itemProps2.xml><?xml version="1.0" encoding="utf-8"?>
<ds:datastoreItem xmlns:ds="http://schemas.openxmlformats.org/officeDocument/2006/customXml" ds:itemID="{099E3AE5-D119-4C2D-81B4-BF4A8382A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4f973-e4cf-41b6-9360-ccd1e4ade1f6"/>
    <ds:schemaRef ds:uri="9caa582d-4a4b-479d-a0d7-c1ec39c7a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FB47D5-7F75-4402-A715-288DAAFF4522}">
  <ds:schemaRefs>
    <ds:schemaRef ds:uri="http://schemas.microsoft.com/office/2006/metadata/properties"/>
    <ds:schemaRef ds:uri="http://schemas.microsoft.com/office/infopath/2007/PartnerControls"/>
    <ds:schemaRef ds:uri="9caa582d-4a4b-479d-a0d7-c1ec39c7acb6"/>
    <ds:schemaRef ds:uri="1504f973-e4cf-41b6-9360-ccd1e4ade1f6"/>
  </ds:schemaRefs>
</ds:datastoreItem>
</file>

<file path=docProps/app.xml><?xml version="1.0" encoding="utf-8"?>
<Properties xmlns="http://schemas.openxmlformats.org/officeDocument/2006/extended-properties" xmlns:vt="http://schemas.openxmlformats.org/officeDocument/2006/docPropsVTypes">
  <TotalTime>50</TotalTime>
  <Words>162</Words>
  <Application>Microsoft Office PowerPoint</Application>
  <PresentationFormat>Widescreen</PresentationFormat>
  <Paragraphs>31</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Calibri</vt:lpstr>
      <vt:lpstr>Calibri Light</vt:lpstr>
      <vt:lpstr>Century Gothic</vt:lpstr>
      <vt:lpstr>Futura PT Book</vt:lpstr>
      <vt:lpstr>Futura PT Heavy</vt:lpstr>
      <vt:lpstr>Segoe UI</vt:lpstr>
      <vt:lpstr>Office Theme</vt:lpstr>
      <vt:lpstr>IASA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dc:title>
  <dc:creator>Paul Preiss</dc:creator>
  <cp:lastModifiedBy>Enrique Umana</cp:lastModifiedBy>
  <cp:revision>3</cp:revision>
  <dcterms:created xsi:type="dcterms:W3CDTF">2018-10-22T15:46:20Z</dcterms:created>
  <dcterms:modified xsi:type="dcterms:W3CDTF">2023-11-19T17:17:45Z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3F261B38-3228-4A92-AB4F-A34E4E30A1DF</vt:lpwstr>
  </property>
  <property fmtid="{D5CDD505-2E9C-101B-9397-08002B2CF9AE}" pid="3" name="ArticulatePath">
    <vt:lpwstr>JBTD</vt:lpwstr>
  </property>
  <property fmtid="{D5CDD505-2E9C-101B-9397-08002B2CF9AE}" pid="4" name="ContentTypeId">
    <vt:lpwstr>0x010100B0BCEDEA82B8D94A84178683750B8A77</vt:lpwstr>
  </property>
</Properties>
</file>